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4"/>
  </p:notesMasterIdLst>
  <p:sldIdLst>
    <p:sldId id="779" r:id="rId3"/>
    <p:sldId id="1255" r:id="rId5"/>
    <p:sldId id="1227" r:id="rId6"/>
    <p:sldId id="1221" r:id="rId7"/>
    <p:sldId id="1223" r:id="rId8"/>
    <p:sldId id="831" r:id="rId9"/>
    <p:sldId id="1284" r:id="rId10"/>
    <p:sldId id="1209" r:id="rId11"/>
    <p:sldId id="1201" r:id="rId12"/>
    <p:sldId id="1224" r:id="rId13"/>
    <p:sldId id="1202" r:id="rId14"/>
    <p:sldId id="1203" r:id="rId15"/>
    <p:sldId id="1204" r:id="rId16"/>
    <p:sldId id="1205" r:id="rId17"/>
    <p:sldId id="1228" r:id="rId18"/>
    <p:sldId id="1210" r:id="rId19"/>
    <p:sldId id="1207" r:id="rId20"/>
    <p:sldId id="1211" r:id="rId21"/>
    <p:sldId id="1212" r:id="rId22"/>
    <p:sldId id="1215" r:id="rId23"/>
    <p:sldId id="1213" r:id="rId24"/>
    <p:sldId id="1216" r:id="rId25"/>
    <p:sldId id="1214" r:id="rId26"/>
    <p:sldId id="1229" r:id="rId27"/>
    <p:sldId id="1217" r:id="rId28"/>
    <p:sldId id="1219" r:id="rId29"/>
    <p:sldId id="1225" r:id="rId30"/>
  </p:sldIdLst>
  <p:sldSz cx="11522075" cy="7200900"/>
  <p:notesSz cx="6858000" cy="9144000"/>
  <p:custDataLst>
    <p:tags r:id="rId34"/>
  </p:custDataLst>
  <p:defaultTextStyle>
    <a:defPPr>
      <a:defRPr lang="zh-CN"/>
    </a:defPPr>
    <a:lvl1pPr marL="0" algn="l" defTabSz="1069975" rtl="0" eaLnBrk="1" latinLnBrk="0" hangingPunct="1">
      <a:defRPr sz="2100" kern="1200">
        <a:solidFill>
          <a:schemeClr val="tx1"/>
        </a:solidFill>
        <a:latin typeface="+mn-lt"/>
        <a:ea typeface="+mn-ea"/>
        <a:cs typeface="+mn-cs"/>
      </a:defRPr>
    </a:lvl1pPr>
    <a:lvl2pPr marL="534670" algn="l" defTabSz="1069975" rtl="0" eaLnBrk="1" latinLnBrk="0" hangingPunct="1">
      <a:defRPr sz="2100" kern="1200">
        <a:solidFill>
          <a:schemeClr val="tx1"/>
        </a:solidFill>
        <a:latin typeface="+mn-lt"/>
        <a:ea typeface="+mn-ea"/>
        <a:cs typeface="+mn-cs"/>
      </a:defRPr>
    </a:lvl2pPr>
    <a:lvl3pPr marL="1069975" algn="l" defTabSz="1069975" rtl="0" eaLnBrk="1" latinLnBrk="0" hangingPunct="1">
      <a:defRPr sz="2100" kern="1200">
        <a:solidFill>
          <a:schemeClr val="tx1"/>
        </a:solidFill>
        <a:latin typeface="+mn-lt"/>
        <a:ea typeface="+mn-ea"/>
        <a:cs typeface="+mn-cs"/>
      </a:defRPr>
    </a:lvl3pPr>
    <a:lvl4pPr marL="1604645" algn="l" defTabSz="1069975" rtl="0" eaLnBrk="1" latinLnBrk="0" hangingPunct="1">
      <a:defRPr sz="2100" kern="1200">
        <a:solidFill>
          <a:schemeClr val="tx1"/>
        </a:solidFill>
        <a:latin typeface="+mn-lt"/>
        <a:ea typeface="+mn-ea"/>
        <a:cs typeface="+mn-cs"/>
      </a:defRPr>
    </a:lvl4pPr>
    <a:lvl5pPr marL="2139950" algn="l" defTabSz="1069975" rtl="0" eaLnBrk="1" latinLnBrk="0" hangingPunct="1">
      <a:defRPr sz="2100" kern="1200">
        <a:solidFill>
          <a:schemeClr val="tx1"/>
        </a:solidFill>
        <a:latin typeface="+mn-lt"/>
        <a:ea typeface="+mn-ea"/>
        <a:cs typeface="+mn-cs"/>
      </a:defRPr>
    </a:lvl5pPr>
    <a:lvl6pPr marL="2674620" algn="l" defTabSz="1069975" rtl="0" eaLnBrk="1" latinLnBrk="0" hangingPunct="1">
      <a:defRPr sz="2100" kern="1200">
        <a:solidFill>
          <a:schemeClr val="tx1"/>
        </a:solidFill>
        <a:latin typeface="+mn-lt"/>
        <a:ea typeface="+mn-ea"/>
        <a:cs typeface="+mn-cs"/>
      </a:defRPr>
    </a:lvl6pPr>
    <a:lvl7pPr marL="3209290" algn="l" defTabSz="1069975" rtl="0" eaLnBrk="1" latinLnBrk="0" hangingPunct="1">
      <a:defRPr sz="2100" kern="1200">
        <a:solidFill>
          <a:schemeClr val="tx1"/>
        </a:solidFill>
        <a:latin typeface="+mn-lt"/>
        <a:ea typeface="+mn-ea"/>
        <a:cs typeface="+mn-cs"/>
      </a:defRPr>
    </a:lvl7pPr>
    <a:lvl8pPr marL="3744595" algn="l" defTabSz="1069975" rtl="0" eaLnBrk="1" latinLnBrk="0" hangingPunct="1">
      <a:defRPr sz="2100" kern="1200">
        <a:solidFill>
          <a:schemeClr val="tx1"/>
        </a:solidFill>
        <a:latin typeface="+mn-lt"/>
        <a:ea typeface="+mn-ea"/>
        <a:cs typeface="+mn-cs"/>
      </a:defRPr>
    </a:lvl8pPr>
    <a:lvl9pPr marL="4279265" algn="l" defTabSz="1069975"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EECE1"/>
    <a:srgbClr val="760000"/>
    <a:srgbClr val="632523"/>
    <a:srgbClr val="C4BD97"/>
    <a:srgbClr val="DDD9C3"/>
    <a:srgbClr val="663300"/>
    <a:srgbClr val="D99694"/>
    <a:srgbClr val="8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109" autoAdjust="0"/>
    <p:restoredTop sz="89586" autoAdjust="0"/>
  </p:normalViewPr>
  <p:slideViewPr>
    <p:cSldViewPr>
      <p:cViewPr varScale="1">
        <p:scale>
          <a:sx n="60" d="100"/>
          <a:sy n="60" d="100"/>
        </p:scale>
        <p:origin x="-408" y="-78"/>
      </p:cViewPr>
      <p:guideLst>
        <p:guide orient="horz" pos="2268"/>
        <p:guide pos="363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C03DA-8B7D-447E-9C29-3A60D78EE7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924613-4AE4-47A1-995F-688A24B3495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069975" rtl="0" eaLnBrk="1" latinLnBrk="0" hangingPunct="1">
      <a:defRPr sz="1400" kern="1200">
        <a:solidFill>
          <a:schemeClr val="tx1"/>
        </a:solidFill>
        <a:latin typeface="+mn-lt"/>
        <a:ea typeface="+mn-ea"/>
        <a:cs typeface="+mn-cs"/>
      </a:defRPr>
    </a:lvl1pPr>
    <a:lvl2pPr marL="534670" algn="l" defTabSz="1069975" rtl="0" eaLnBrk="1" latinLnBrk="0" hangingPunct="1">
      <a:defRPr sz="1400" kern="1200">
        <a:solidFill>
          <a:schemeClr val="tx1"/>
        </a:solidFill>
        <a:latin typeface="+mn-lt"/>
        <a:ea typeface="+mn-ea"/>
        <a:cs typeface="+mn-cs"/>
      </a:defRPr>
    </a:lvl2pPr>
    <a:lvl3pPr marL="1069975" algn="l" defTabSz="1069975" rtl="0" eaLnBrk="1" latinLnBrk="0" hangingPunct="1">
      <a:defRPr sz="1400" kern="1200">
        <a:solidFill>
          <a:schemeClr val="tx1"/>
        </a:solidFill>
        <a:latin typeface="+mn-lt"/>
        <a:ea typeface="+mn-ea"/>
        <a:cs typeface="+mn-cs"/>
      </a:defRPr>
    </a:lvl3pPr>
    <a:lvl4pPr marL="1604645" algn="l" defTabSz="1069975" rtl="0" eaLnBrk="1" latinLnBrk="0" hangingPunct="1">
      <a:defRPr sz="1400" kern="1200">
        <a:solidFill>
          <a:schemeClr val="tx1"/>
        </a:solidFill>
        <a:latin typeface="+mn-lt"/>
        <a:ea typeface="+mn-ea"/>
        <a:cs typeface="+mn-cs"/>
      </a:defRPr>
    </a:lvl4pPr>
    <a:lvl5pPr marL="2139950" algn="l" defTabSz="1069975" rtl="0" eaLnBrk="1" latinLnBrk="0" hangingPunct="1">
      <a:defRPr sz="1400" kern="1200">
        <a:solidFill>
          <a:schemeClr val="tx1"/>
        </a:solidFill>
        <a:latin typeface="+mn-lt"/>
        <a:ea typeface="+mn-ea"/>
        <a:cs typeface="+mn-cs"/>
      </a:defRPr>
    </a:lvl5pPr>
    <a:lvl6pPr marL="2674620" algn="l" defTabSz="1069975" rtl="0" eaLnBrk="1" latinLnBrk="0" hangingPunct="1">
      <a:defRPr sz="1400" kern="1200">
        <a:solidFill>
          <a:schemeClr val="tx1"/>
        </a:solidFill>
        <a:latin typeface="+mn-lt"/>
        <a:ea typeface="+mn-ea"/>
        <a:cs typeface="+mn-cs"/>
      </a:defRPr>
    </a:lvl6pPr>
    <a:lvl7pPr marL="3209290" algn="l" defTabSz="1069975" rtl="0" eaLnBrk="1" latinLnBrk="0" hangingPunct="1">
      <a:defRPr sz="1400" kern="1200">
        <a:solidFill>
          <a:schemeClr val="tx1"/>
        </a:solidFill>
        <a:latin typeface="+mn-lt"/>
        <a:ea typeface="+mn-ea"/>
        <a:cs typeface="+mn-cs"/>
      </a:defRPr>
    </a:lvl7pPr>
    <a:lvl8pPr marL="3744595" algn="l" defTabSz="1069975" rtl="0" eaLnBrk="1" latinLnBrk="0" hangingPunct="1">
      <a:defRPr sz="1400" kern="1200">
        <a:solidFill>
          <a:schemeClr val="tx1"/>
        </a:solidFill>
        <a:latin typeface="+mn-lt"/>
        <a:ea typeface="+mn-ea"/>
        <a:cs typeface="+mn-cs"/>
      </a:defRPr>
    </a:lvl8pPr>
    <a:lvl9pPr marL="4279265" algn="l" defTabSz="106997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64156" y="2236947"/>
            <a:ext cx="9793764" cy="1543526"/>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728311" y="4080510"/>
            <a:ext cx="8065453" cy="1840230"/>
          </a:xfrm>
        </p:spPr>
        <p:txBody>
          <a:bodyPr/>
          <a:lstStyle>
            <a:lvl1pPr marL="0" indent="0" algn="ctr">
              <a:buNone/>
              <a:defRPr>
                <a:solidFill>
                  <a:schemeClr val="tx1">
                    <a:tint val="75000"/>
                  </a:schemeClr>
                </a:solidFill>
              </a:defRPr>
            </a:lvl1pPr>
            <a:lvl2pPr marL="534670" indent="0" algn="ctr">
              <a:buNone/>
              <a:defRPr>
                <a:solidFill>
                  <a:schemeClr val="tx1">
                    <a:tint val="75000"/>
                  </a:schemeClr>
                </a:solidFill>
              </a:defRPr>
            </a:lvl2pPr>
            <a:lvl3pPr marL="1069975" indent="0" algn="ctr">
              <a:buNone/>
              <a:defRPr>
                <a:solidFill>
                  <a:schemeClr val="tx1">
                    <a:tint val="75000"/>
                  </a:schemeClr>
                </a:solidFill>
              </a:defRPr>
            </a:lvl3pPr>
            <a:lvl4pPr marL="1604645" indent="0" algn="ctr">
              <a:buNone/>
              <a:defRPr>
                <a:solidFill>
                  <a:schemeClr val="tx1">
                    <a:tint val="75000"/>
                  </a:schemeClr>
                </a:solidFill>
              </a:defRPr>
            </a:lvl4pPr>
            <a:lvl5pPr marL="2139950" indent="0" algn="ctr">
              <a:buNone/>
              <a:defRPr>
                <a:solidFill>
                  <a:schemeClr val="tx1">
                    <a:tint val="75000"/>
                  </a:schemeClr>
                </a:solidFill>
              </a:defRPr>
            </a:lvl5pPr>
            <a:lvl6pPr marL="2674620" indent="0" algn="ctr">
              <a:buNone/>
              <a:defRPr>
                <a:solidFill>
                  <a:schemeClr val="tx1">
                    <a:tint val="75000"/>
                  </a:schemeClr>
                </a:solidFill>
              </a:defRPr>
            </a:lvl6pPr>
            <a:lvl7pPr marL="3209290" indent="0" algn="ctr">
              <a:buNone/>
              <a:defRPr>
                <a:solidFill>
                  <a:schemeClr val="tx1">
                    <a:tint val="75000"/>
                  </a:schemeClr>
                </a:solidFill>
              </a:defRPr>
            </a:lvl7pPr>
            <a:lvl8pPr marL="3744595" indent="0" algn="ctr">
              <a:buNone/>
              <a:defRPr>
                <a:solidFill>
                  <a:schemeClr val="tx1">
                    <a:tint val="75000"/>
                  </a:schemeClr>
                </a:solidFill>
              </a:defRPr>
            </a:lvl8pPr>
            <a:lvl9pPr marL="427926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8C937AB-5291-48FC-9075-9F29944D13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3CECD-E187-45A6-BE7A-E277637993E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8C937AB-5291-48FC-9075-9F29944D13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3CECD-E187-45A6-BE7A-E277637993E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525896" y="303372"/>
            <a:ext cx="3266589" cy="6450806"/>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26131" y="303372"/>
            <a:ext cx="9607730" cy="645080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8C937AB-5291-48FC-9075-9F29944D13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3CECD-E187-45A6-BE7A-E277637993E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8C937AB-5291-48FC-9075-9F29944D13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3CECD-E187-45A6-BE7A-E277637993E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10164" y="4627245"/>
            <a:ext cx="9793764" cy="1430179"/>
          </a:xfrm>
        </p:spPr>
        <p:txBody>
          <a:bodyPr anchor="t"/>
          <a:lstStyle>
            <a:lvl1pPr algn="l">
              <a:defRPr sz="47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10164" y="3052049"/>
            <a:ext cx="9793764" cy="1575196"/>
          </a:xfrm>
        </p:spPr>
        <p:txBody>
          <a:bodyPr anchor="b"/>
          <a:lstStyle>
            <a:lvl1pPr marL="0" indent="0">
              <a:buNone/>
              <a:defRPr sz="2300">
                <a:solidFill>
                  <a:schemeClr val="tx1">
                    <a:tint val="75000"/>
                  </a:schemeClr>
                </a:solidFill>
              </a:defRPr>
            </a:lvl1pPr>
            <a:lvl2pPr marL="534670" indent="0">
              <a:buNone/>
              <a:defRPr sz="2100">
                <a:solidFill>
                  <a:schemeClr val="tx1">
                    <a:tint val="75000"/>
                  </a:schemeClr>
                </a:solidFill>
              </a:defRPr>
            </a:lvl2pPr>
            <a:lvl3pPr marL="1069975" indent="0">
              <a:buNone/>
              <a:defRPr sz="1900">
                <a:solidFill>
                  <a:schemeClr val="tx1">
                    <a:tint val="75000"/>
                  </a:schemeClr>
                </a:solidFill>
              </a:defRPr>
            </a:lvl3pPr>
            <a:lvl4pPr marL="1604645" indent="0">
              <a:buNone/>
              <a:defRPr sz="1600">
                <a:solidFill>
                  <a:schemeClr val="tx1">
                    <a:tint val="75000"/>
                  </a:schemeClr>
                </a:solidFill>
              </a:defRPr>
            </a:lvl4pPr>
            <a:lvl5pPr marL="2139950" indent="0">
              <a:buNone/>
              <a:defRPr sz="1600">
                <a:solidFill>
                  <a:schemeClr val="tx1">
                    <a:tint val="75000"/>
                  </a:schemeClr>
                </a:solidFill>
              </a:defRPr>
            </a:lvl5pPr>
            <a:lvl6pPr marL="2674620" indent="0">
              <a:buNone/>
              <a:defRPr sz="1600">
                <a:solidFill>
                  <a:schemeClr val="tx1">
                    <a:tint val="75000"/>
                  </a:schemeClr>
                </a:solidFill>
              </a:defRPr>
            </a:lvl6pPr>
            <a:lvl7pPr marL="3209290" indent="0">
              <a:buNone/>
              <a:defRPr sz="1600">
                <a:solidFill>
                  <a:schemeClr val="tx1">
                    <a:tint val="75000"/>
                  </a:schemeClr>
                </a:solidFill>
              </a:defRPr>
            </a:lvl7pPr>
            <a:lvl8pPr marL="3744595" indent="0">
              <a:buNone/>
              <a:defRPr sz="1600">
                <a:solidFill>
                  <a:schemeClr val="tx1">
                    <a:tint val="75000"/>
                  </a:schemeClr>
                </a:solidFill>
              </a:defRPr>
            </a:lvl8pPr>
            <a:lvl9pPr marL="4279265"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8C937AB-5291-48FC-9075-9F29944D13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3CECD-E187-45A6-BE7A-E277637993E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26132" y="1763554"/>
            <a:ext cx="6437159" cy="4990624"/>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7355326" y="1763554"/>
            <a:ext cx="6437159" cy="4990624"/>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8C937AB-5291-48FC-9075-9F29944D13C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A3CECD-E187-45A6-BE7A-E277637993E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76104" y="288370"/>
            <a:ext cx="10369868" cy="12001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576104" y="1611869"/>
            <a:ext cx="5090917" cy="671750"/>
          </a:xfrm>
        </p:spPr>
        <p:txBody>
          <a:bodyPr anchor="b"/>
          <a:lstStyle>
            <a:lvl1pPr marL="0" indent="0">
              <a:buNone/>
              <a:defRPr sz="2800" b="1"/>
            </a:lvl1pPr>
            <a:lvl2pPr marL="534670" indent="0">
              <a:buNone/>
              <a:defRPr sz="2300" b="1"/>
            </a:lvl2pPr>
            <a:lvl3pPr marL="1069975" indent="0">
              <a:buNone/>
              <a:defRPr sz="2100" b="1"/>
            </a:lvl3pPr>
            <a:lvl4pPr marL="1604645" indent="0">
              <a:buNone/>
              <a:defRPr sz="1900" b="1"/>
            </a:lvl4pPr>
            <a:lvl5pPr marL="2139950" indent="0">
              <a:buNone/>
              <a:defRPr sz="1900" b="1"/>
            </a:lvl5pPr>
            <a:lvl6pPr marL="2674620" indent="0">
              <a:buNone/>
              <a:defRPr sz="1900" b="1"/>
            </a:lvl6pPr>
            <a:lvl7pPr marL="3209290" indent="0">
              <a:buNone/>
              <a:defRPr sz="1900" b="1"/>
            </a:lvl7pPr>
            <a:lvl8pPr marL="3744595" indent="0">
              <a:buNone/>
              <a:defRPr sz="1900" b="1"/>
            </a:lvl8pPr>
            <a:lvl9pPr marL="4279265" indent="0">
              <a:buNone/>
              <a:defRPr sz="19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576104" y="2283619"/>
            <a:ext cx="5090917" cy="4148852"/>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53055" y="1611869"/>
            <a:ext cx="5092917" cy="671750"/>
          </a:xfrm>
        </p:spPr>
        <p:txBody>
          <a:bodyPr anchor="b"/>
          <a:lstStyle>
            <a:lvl1pPr marL="0" indent="0">
              <a:buNone/>
              <a:defRPr sz="2800" b="1"/>
            </a:lvl1pPr>
            <a:lvl2pPr marL="534670" indent="0">
              <a:buNone/>
              <a:defRPr sz="2300" b="1"/>
            </a:lvl2pPr>
            <a:lvl3pPr marL="1069975" indent="0">
              <a:buNone/>
              <a:defRPr sz="2100" b="1"/>
            </a:lvl3pPr>
            <a:lvl4pPr marL="1604645" indent="0">
              <a:buNone/>
              <a:defRPr sz="1900" b="1"/>
            </a:lvl4pPr>
            <a:lvl5pPr marL="2139950" indent="0">
              <a:buNone/>
              <a:defRPr sz="1900" b="1"/>
            </a:lvl5pPr>
            <a:lvl6pPr marL="2674620" indent="0">
              <a:buNone/>
              <a:defRPr sz="1900" b="1"/>
            </a:lvl6pPr>
            <a:lvl7pPr marL="3209290" indent="0">
              <a:buNone/>
              <a:defRPr sz="1900" b="1"/>
            </a:lvl7pPr>
            <a:lvl8pPr marL="3744595" indent="0">
              <a:buNone/>
              <a:defRPr sz="1900" b="1"/>
            </a:lvl8pPr>
            <a:lvl9pPr marL="4279265" indent="0">
              <a:buNone/>
              <a:defRPr sz="19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53055" y="2283619"/>
            <a:ext cx="5092917" cy="4148852"/>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8C937AB-5291-48FC-9075-9F29944D13C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8A3CECD-E187-45A6-BE7A-E277637993E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8C937AB-5291-48FC-9075-9F29944D13C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8A3CECD-E187-45A6-BE7A-E277637993E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C937AB-5291-48FC-9075-9F29944D13C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8A3CECD-E187-45A6-BE7A-E277637993E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76105" y="286702"/>
            <a:ext cx="3790683" cy="1220153"/>
          </a:xfrm>
        </p:spPr>
        <p:txBody>
          <a:bodyPr anchor="b"/>
          <a:lstStyle>
            <a:lvl1pPr algn="l">
              <a:defRPr sz="2300" b="1"/>
            </a:lvl1pPr>
          </a:lstStyle>
          <a:p>
            <a:r>
              <a:rPr lang="zh-CN" altLang="en-US"/>
              <a:t>单击此处编辑母版标题样式</a:t>
            </a:r>
            <a:endParaRPr lang="zh-CN" altLang="en-US"/>
          </a:p>
        </p:txBody>
      </p:sp>
      <p:sp>
        <p:nvSpPr>
          <p:cNvPr id="3" name="内容占位符 2"/>
          <p:cNvSpPr>
            <a:spLocks noGrp="1"/>
          </p:cNvSpPr>
          <p:nvPr>
            <p:ph idx="1"/>
          </p:nvPr>
        </p:nvSpPr>
        <p:spPr>
          <a:xfrm>
            <a:off x="4504811" y="286703"/>
            <a:ext cx="6441160" cy="6145769"/>
          </a:xfrm>
        </p:spPr>
        <p:txBody>
          <a:bodyPr/>
          <a:lstStyle>
            <a:lvl1pPr>
              <a:defRPr sz="37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576105" y="1506856"/>
            <a:ext cx="3790683" cy="4925616"/>
          </a:xfrm>
        </p:spPr>
        <p:txBody>
          <a:bodyPr/>
          <a:lstStyle>
            <a:lvl1pPr marL="0" indent="0">
              <a:buNone/>
              <a:defRPr sz="1600"/>
            </a:lvl1pPr>
            <a:lvl2pPr marL="534670" indent="0">
              <a:buNone/>
              <a:defRPr sz="1400"/>
            </a:lvl2pPr>
            <a:lvl3pPr marL="1069975" indent="0">
              <a:buNone/>
              <a:defRPr sz="1200"/>
            </a:lvl3pPr>
            <a:lvl4pPr marL="1604645" indent="0">
              <a:buNone/>
              <a:defRPr sz="1100"/>
            </a:lvl4pPr>
            <a:lvl5pPr marL="2139950" indent="0">
              <a:buNone/>
              <a:defRPr sz="1100"/>
            </a:lvl5pPr>
            <a:lvl6pPr marL="2674620" indent="0">
              <a:buNone/>
              <a:defRPr sz="1100"/>
            </a:lvl6pPr>
            <a:lvl7pPr marL="3209290" indent="0">
              <a:buNone/>
              <a:defRPr sz="1100"/>
            </a:lvl7pPr>
            <a:lvl8pPr marL="3744595" indent="0">
              <a:buNone/>
              <a:defRPr sz="1100"/>
            </a:lvl8pPr>
            <a:lvl9pPr marL="4279265" indent="0">
              <a:buNone/>
              <a:defRPr sz="11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8C937AB-5291-48FC-9075-9F29944D13C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A3CECD-E187-45A6-BE7A-E277637993E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258407" y="5040630"/>
            <a:ext cx="6913245" cy="595075"/>
          </a:xfrm>
        </p:spPr>
        <p:txBody>
          <a:bodyPr anchor="b"/>
          <a:lstStyle>
            <a:lvl1pPr algn="l">
              <a:defRPr sz="23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258407" y="643414"/>
            <a:ext cx="6913245" cy="4320540"/>
          </a:xfrm>
        </p:spPr>
        <p:txBody>
          <a:bodyPr/>
          <a:lstStyle>
            <a:lvl1pPr marL="0" indent="0">
              <a:buNone/>
              <a:defRPr sz="3700"/>
            </a:lvl1pPr>
            <a:lvl2pPr marL="534670" indent="0">
              <a:buNone/>
              <a:defRPr sz="3300"/>
            </a:lvl2pPr>
            <a:lvl3pPr marL="1069975" indent="0">
              <a:buNone/>
              <a:defRPr sz="2800"/>
            </a:lvl3pPr>
            <a:lvl4pPr marL="1604645" indent="0">
              <a:buNone/>
              <a:defRPr sz="2300"/>
            </a:lvl4pPr>
            <a:lvl5pPr marL="2139950" indent="0">
              <a:buNone/>
              <a:defRPr sz="2300"/>
            </a:lvl5pPr>
            <a:lvl6pPr marL="2674620" indent="0">
              <a:buNone/>
              <a:defRPr sz="2300"/>
            </a:lvl6pPr>
            <a:lvl7pPr marL="3209290" indent="0">
              <a:buNone/>
              <a:defRPr sz="2300"/>
            </a:lvl7pPr>
            <a:lvl8pPr marL="3744595" indent="0">
              <a:buNone/>
              <a:defRPr sz="2300"/>
            </a:lvl8pPr>
            <a:lvl9pPr marL="4279265" indent="0">
              <a:buNone/>
              <a:defRPr sz="2300"/>
            </a:lvl9pPr>
          </a:lstStyle>
          <a:p>
            <a:endParaRPr lang="zh-CN" altLang="en-US"/>
          </a:p>
        </p:txBody>
      </p:sp>
      <p:sp>
        <p:nvSpPr>
          <p:cNvPr id="4" name="文本占位符 3"/>
          <p:cNvSpPr>
            <a:spLocks noGrp="1"/>
          </p:cNvSpPr>
          <p:nvPr>
            <p:ph type="body" sz="half" idx="2"/>
          </p:nvPr>
        </p:nvSpPr>
        <p:spPr>
          <a:xfrm>
            <a:off x="2258407" y="5635705"/>
            <a:ext cx="6913245" cy="845105"/>
          </a:xfrm>
        </p:spPr>
        <p:txBody>
          <a:bodyPr/>
          <a:lstStyle>
            <a:lvl1pPr marL="0" indent="0">
              <a:buNone/>
              <a:defRPr sz="1600"/>
            </a:lvl1pPr>
            <a:lvl2pPr marL="534670" indent="0">
              <a:buNone/>
              <a:defRPr sz="1400"/>
            </a:lvl2pPr>
            <a:lvl3pPr marL="1069975" indent="0">
              <a:buNone/>
              <a:defRPr sz="1200"/>
            </a:lvl3pPr>
            <a:lvl4pPr marL="1604645" indent="0">
              <a:buNone/>
              <a:defRPr sz="1100"/>
            </a:lvl4pPr>
            <a:lvl5pPr marL="2139950" indent="0">
              <a:buNone/>
              <a:defRPr sz="1100"/>
            </a:lvl5pPr>
            <a:lvl6pPr marL="2674620" indent="0">
              <a:buNone/>
              <a:defRPr sz="1100"/>
            </a:lvl6pPr>
            <a:lvl7pPr marL="3209290" indent="0">
              <a:buNone/>
              <a:defRPr sz="1100"/>
            </a:lvl7pPr>
            <a:lvl8pPr marL="3744595" indent="0">
              <a:buNone/>
              <a:defRPr sz="1100"/>
            </a:lvl8pPr>
            <a:lvl9pPr marL="4279265" indent="0">
              <a:buNone/>
              <a:defRPr sz="11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8C937AB-5291-48FC-9075-9F29944D13C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A3CECD-E187-45A6-BE7A-E277637993E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76104" y="288370"/>
            <a:ext cx="10369868" cy="1200150"/>
          </a:xfrm>
          <a:prstGeom prst="rect">
            <a:avLst/>
          </a:prstGeom>
        </p:spPr>
        <p:txBody>
          <a:bodyPr vert="horz" lIns="106985" tIns="53492" rIns="106985" bIns="53492"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576104" y="1680211"/>
            <a:ext cx="10369868" cy="4752261"/>
          </a:xfrm>
          <a:prstGeom prst="rect">
            <a:avLst/>
          </a:prstGeom>
        </p:spPr>
        <p:txBody>
          <a:bodyPr vert="horz" lIns="106985" tIns="53492" rIns="106985" bIns="53492"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576104" y="6674168"/>
            <a:ext cx="2688484" cy="383381"/>
          </a:xfrm>
          <a:prstGeom prst="rect">
            <a:avLst/>
          </a:prstGeom>
        </p:spPr>
        <p:txBody>
          <a:bodyPr vert="horz" lIns="106985" tIns="53492" rIns="106985" bIns="53492" rtlCol="0" anchor="ctr"/>
          <a:lstStyle>
            <a:lvl1pPr algn="l">
              <a:defRPr sz="1400">
                <a:solidFill>
                  <a:schemeClr val="tx1">
                    <a:tint val="75000"/>
                  </a:schemeClr>
                </a:solidFill>
              </a:defRPr>
            </a:lvl1pPr>
          </a:lstStyle>
          <a:p>
            <a:fld id="{28C937AB-5291-48FC-9075-9F29944D13C7}" type="datetimeFigureOut">
              <a:rPr lang="zh-CN" altLang="en-US" smtClean="0"/>
            </a:fld>
            <a:endParaRPr lang="zh-CN" altLang="en-US"/>
          </a:p>
        </p:txBody>
      </p:sp>
      <p:sp>
        <p:nvSpPr>
          <p:cNvPr id="5" name="页脚占位符 4"/>
          <p:cNvSpPr>
            <a:spLocks noGrp="1"/>
          </p:cNvSpPr>
          <p:nvPr>
            <p:ph type="ftr" sz="quarter" idx="3"/>
          </p:nvPr>
        </p:nvSpPr>
        <p:spPr>
          <a:xfrm>
            <a:off x="3936709" y="6674168"/>
            <a:ext cx="3648657" cy="383381"/>
          </a:xfrm>
          <a:prstGeom prst="rect">
            <a:avLst/>
          </a:prstGeom>
        </p:spPr>
        <p:txBody>
          <a:bodyPr vert="horz" lIns="106985" tIns="53492" rIns="106985" bIns="53492"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257487" y="6674168"/>
            <a:ext cx="2688484" cy="383381"/>
          </a:xfrm>
          <a:prstGeom prst="rect">
            <a:avLst/>
          </a:prstGeom>
        </p:spPr>
        <p:txBody>
          <a:bodyPr vert="horz" lIns="106985" tIns="53492" rIns="106985" bIns="53492" rtlCol="0" anchor="ctr"/>
          <a:lstStyle>
            <a:lvl1pPr algn="r">
              <a:defRPr sz="1400">
                <a:solidFill>
                  <a:schemeClr val="tx1">
                    <a:tint val="75000"/>
                  </a:schemeClr>
                </a:solidFill>
              </a:defRPr>
            </a:lvl1pPr>
          </a:lstStyle>
          <a:p>
            <a:fld id="{78A3CECD-E187-45A6-BE7A-E277637993E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69975" rtl="0" eaLnBrk="1" latinLnBrk="0" hangingPunct="1">
        <a:spcBef>
          <a:spcPct val="0"/>
        </a:spcBef>
        <a:buNone/>
        <a:defRPr sz="5100" kern="1200">
          <a:solidFill>
            <a:schemeClr val="tx1"/>
          </a:solidFill>
          <a:latin typeface="+mj-lt"/>
          <a:ea typeface="+mj-ea"/>
          <a:cs typeface="+mj-cs"/>
        </a:defRPr>
      </a:lvl1pPr>
    </p:titleStyle>
    <p:bodyStyle>
      <a:lvl1pPr marL="401320" indent="-401320" algn="l" defTabSz="106997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69315" indent="-334645" algn="l" defTabSz="1069975"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37310" indent="-267335" algn="l" defTabSz="106997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871980" indent="-267335" algn="l" defTabSz="106997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407285" indent="-267335" algn="l" defTabSz="106997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941955" indent="-267335" algn="l" defTabSz="106997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77260" indent="-267335" algn="l" defTabSz="106997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4011930" indent="-267335" algn="l" defTabSz="106997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46600" indent="-267335" algn="l" defTabSz="106997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69975" rtl="0" eaLnBrk="1" latinLnBrk="0" hangingPunct="1">
        <a:defRPr sz="2100" kern="1200">
          <a:solidFill>
            <a:schemeClr val="tx1"/>
          </a:solidFill>
          <a:latin typeface="+mn-lt"/>
          <a:ea typeface="+mn-ea"/>
          <a:cs typeface="+mn-cs"/>
        </a:defRPr>
      </a:lvl1pPr>
      <a:lvl2pPr marL="534670" algn="l" defTabSz="1069975" rtl="0" eaLnBrk="1" latinLnBrk="0" hangingPunct="1">
        <a:defRPr sz="2100" kern="1200">
          <a:solidFill>
            <a:schemeClr val="tx1"/>
          </a:solidFill>
          <a:latin typeface="+mn-lt"/>
          <a:ea typeface="+mn-ea"/>
          <a:cs typeface="+mn-cs"/>
        </a:defRPr>
      </a:lvl2pPr>
      <a:lvl3pPr marL="1069975" algn="l" defTabSz="1069975" rtl="0" eaLnBrk="1" latinLnBrk="0" hangingPunct="1">
        <a:defRPr sz="2100" kern="1200">
          <a:solidFill>
            <a:schemeClr val="tx1"/>
          </a:solidFill>
          <a:latin typeface="+mn-lt"/>
          <a:ea typeface="+mn-ea"/>
          <a:cs typeface="+mn-cs"/>
        </a:defRPr>
      </a:lvl3pPr>
      <a:lvl4pPr marL="1604645" algn="l" defTabSz="1069975" rtl="0" eaLnBrk="1" latinLnBrk="0" hangingPunct="1">
        <a:defRPr sz="2100" kern="1200">
          <a:solidFill>
            <a:schemeClr val="tx1"/>
          </a:solidFill>
          <a:latin typeface="+mn-lt"/>
          <a:ea typeface="+mn-ea"/>
          <a:cs typeface="+mn-cs"/>
        </a:defRPr>
      </a:lvl4pPr>
      <a:lvl5pPr marL="2139950" algn="l" defTabSz="1069975" rtl="0" eaLnBrk="1" latinLnBrk="0" hangingPunct="1">
        <a:defRPr sz="2100" kern="1200">
          <a:solidFill>
            <a:schemeClr val="tx1"/>
          </a:solidFill>
          <a:latin typeface="+mn-lt"/>
          <a:ea typeface="+mn-ea"/>
          <a:cs typeface="+mn-cs"/>
        </a:defRPr>
      </a:lvl5pPr>
      <a:lvl6pPr marL="2674620" algn="l" defTabSz="1069975" rtl="0" eaLnBrk="1" latinLnBrk="0" hangingPunct="1">
        <a:defRPr sz="2100" kern="1200">
          <a:solidFill>
            <a:schemeClr val="tx1"/>
          </a:solidFill>
          <a:latin typeface="+mn-lt"/>
          <a:ea typeface="+mn-ea"/>
          <a:cs typeface="+mn-cs"/>
        </a:defRPr>
      </a:lvl6pPr>
      <a:lvl7pPr marL="3209290" algn="l" defTabSz="1069975" rtl="0" eaLnBrk="1" latinLnBrk="0" hangingPunct="1">
        <a:defRPr sz="2100" kern="1200">
          <a:solidFill>
            <a:schemeClr val="tx1"/>
          </a:solidFill>
          <a:latin typeface="+mn-lt"/>
          <a:ea typeface="+mn-ea"/>
          <a:cs typeface="+mn-cs"/>
        </a:defRPr>
      </a:lvl7pPr>
      <a:lvl8pPr marL="3744595" algn="l" defTabSz="1069975" rtl="0" eaLnBrk="1" latinLnBrk="0" hangingPunct="1">
        <a:defRPr sz="2100" kern="1200">
          <a:solidFill>
            <a:schemeClr val="tx1"/>
          </a:solidFill>
          <a:latin typeface="+mn-lt"/>
          <a:ea typeface="+mn-ea"/>
          <a:cs typeface="+mn-cs"/>
        </a:defRPr>
      </a:lvl8pPr>
      <a:lvl9pPr marL="4279265" algn="l" defTabSz="106997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png"/><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xml"/><Relationship Id="rId7" Type="http://schemas.openxmlformats.org/officeDocument/2006/relationships/image" Target="../media/image32.jpeg"/><Relationship Id="rId6" Type="http://schemas.openxmlformats.org/officeDocument/2006/relationships/image" Target="../media/image41.jpeg"/><Relationship Id="rId5" Type="http://schemas.openxmlformats.org/officeDocument/2006/relationships/image" Target="../media/image38.jpeg"/><Relationship Id="rId4" Type="http://schemas.openxmlformats.org/officeDocument/2006/relationships/image" Target="../media/image34.GIF"/><Relationship Id="rId3" Type="http://schemas.openxmlformats.org/officeDocument/2006/relationships/image" Target="../media/image33.png"/><Relationship Id="rId2" Type="http://schemas.openxmlformats.org/officeDocument/2006/relationships/image" Target="../media/image31.jpeg"/><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9" Type="http://schemas.openxmlformats.org/officeDocument/2006/relationships/image" Target="../media/image43.jpeg"/><Relationship Id="rId8" Type="http://schemas.openxmlformats.org/officeDocument/2006/relationships/image" Target="../media/image42.jpeg"/><Relationship Id="rId7" Type="http://schemas.openxmlformats.org/officeDocument/2006/relationships/image" Target="../media/image38.jpeg"/><Relationship Id="rId6" Type="http://schemas.openxmlformats.org/officeDocument/2006/relationships/image" Target="../media/image34.GIF"/><Relationship Id="rId5" Type="http://schemas.openxmlformats.org/officeDocument/2006/relationships/image" Target="../media/image33.png"/><Relationship Id="rId4" Type="http://schemas.openxmlformats.org/officeDocument/2006/relationships/image" Target="../media/image31.jpeg"/><Relationship Id="rId3" Type="http://schemas.openxmlformats.org/officeDocument/2006/relationships/image" Target="../media/image37.png"/><Relationship Id="rId2" Type="http://schemas.openxmlformats.org/officeDocument/2006/relationships/slide" Target="slide6.xml"/><Relationship Id="rId14" Type="http://schemas.openxmlformats.org/officeDocument/2006/relationships/notesSlide" Target="../notesSlides/notesSlide10.xml"/><Relationship Id="rId13" Type="http://schemas.openxmlformats.org/officeDocument/2006/relationships/slideLayout" Target="../slideLayouts/slideLayout1.xml"/><Relationship Id="rId12" Type="http://schemas.openxmlformats.org/officeDocument/2006/relationships/image" Target="../media/image32.jpeg"/><Relationship Id="rId11" Type="http://schemas.openxmlformats.org/officeDocument/2006/relationships/image" Target="../media/image45.jpeg"/><Relationship Id="rId10" Type="http://schemas.openxmlformats.org/officeDocument/2006/relationships/image" Target="../media/image44.jpeg"/><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2.jpeg"/><Relationship Id="rId7" Type="http://schemas.openxmlformats.org/officeDocument/2006/relationships/image" Target="../media/image47.jpeg"/><Relationship Id="rId6" Type="http://schemas.openxmlformats.org/officeDocument/2006/relationships/image" Target="../media/image46.jpeg"/><Relationship Id="rId5" Type="http://schemas.openxmlformats.org/officeDocument/2006/relationships/image" Target="../media/image38.jpeg"/><Relationship Id="rId4" Type="http://schemas.openxmlformats.org/officeDocument/2006/relationships/image" Target="../media/image34.GIF"/><Relationship Id="rId3" Type="http://schemas.openxmlformats.org/officeDocument/2006/relationships/image" Target="../media/image33.png"/><Relationship Id="rId2" Type="http://schemas.openxmlformats.org/officeDocument/2006/relationships/image" Target="../media/image31.jpeg"/><Relationship Id="rId10" Type="http://schemas.openxmlformats.org/officeDocument/2006/relationships/notesSlide" Target="../notesSlides/notesSlide11.xml"/><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9" Type="http://schemas.openxmlformats.org/officeDocument/2006/relationships/image" Target="../media/image51.jpeg"/><Relationship Id="rId8" Type="http://schemas.openxmlformats.org/officeDocument/2006/relationships/image" Target="../media/image50.jpeg"/><Relationship Id="rId7" Type="http://schemas.openxmlformats.org/officeDocument/2006/relationships/image" Target="../media/image49.jpeg"/><Relationship Id="rId6" Type="http://schemas.openxmlformats.org/officeDocument/2006/relationships/image" Target="../media/image48.jpeg"/><Relationship Id="rId5" Type="http://schemas.openxmlformats.org/officeDocument/2006/relationships/image" Target="../media/image34.GIF"/><Relationship Id="rId4" Type="http://schemas.openxmlformats.org/officeDocument/2006/relationships/image" Target="../media/image33.png"/><Relationship Id="rId3" Type="http://schemas.openxmlformats.org/officeDocument/2006/relationships/image" Target="../media/image31.jpeg"/><Relationship Id="rId2" Type="http://schemas.openxmlformats.org/officeDocument/2006/relationships/image" Target="../media/image37.png"/><Relationship Id="rId13" Type="http://schemas.openxmlformats.org/officeDocument/2006/relationships/notesSlide" Target="../notesSlides/notesSlide12.xml"/><Relationship Id="rId12" Type="http://schemas.openxmlformats.org/officeDocument/2006/relationships/slideLayout" Target="../slideLayouts/slideLayout1.xml"/><Relationship Id="rId11" Type="http://schemas.openxmlformats.org/officeDocument/2006/relationships/image" Target="../media/image32.jpeg"/><Relationship Id="rId10" Type="http://schemas.openxmlformats.org/officeDocument/2006/relationships/image" Target="../media/image38.jpeg"/><Relationship Id="rId1" Type="http://schemas.openxmlformats.org/officeDocument/2006/relationships/slide" Target="slide6.xml"/></Relationships>
</file>

<file path=ppt/slides/_rels/slide14.xml.rels><?xml version="1.0" encoding="UTF-8" standalone="yes"?>
<Relationships xmlns="http://schemas.openxmlformats.org/package/2006/relationships"><Relationship Id="rId9" Type="http://schemas.openxmlformats.org/officeDocument/2006/relationships/image" Target="../media/image53.jpeg"/><Relationship Id="rId8" Type="http://schemas.openxmlformats.org/officeDocument/2006/relationships/image" Target="../media/image52.jpeg"/><Relationship Id="rId7" Type="http://schemas.openxmlformats.org/officeDocument/2006/relationships/image" Target="../media/image38.jpeg"/><Relationship Id="rId6" Type="http://schemas.openxmlformats.org/officeDocument/2006/relationships/image" Target="../media/image34.GIF"/><Relationship Id="rId5" Type="http://schemas.openxmlformats.org/officeDocument/2006/relationships/image" Target="../media/image33.png"/><Relationship Id="rId4" Type="http://schemas.openxmlformats.org/officeDocument/2006/relationships/image" Target="../media/image31.jpeg"/><Relationship Id="rId3" Type="http://schemas.openxmlformats.org/officeDocument/2006/relationships/image" Target="../media/image37.png"/><Relationship Id="rId2" Type="http://schemas.openxmlformats.org/officeDocument/2006/relationships/slide" Target="slide6.xml"/><Relationship Id="rId13" Type="http://schemas.openxmlformats.org/officeDocument/2006/relationships/notesSlide" Target="../notesSlides/notesSlide13.xml"/><Relationship Id="rId12" Type="http://schemas.openxmlformats.org/officeDocument/2006/relationships/slideLayout" Target="../slideLayouts/slideLayout1.xml"/><Relationship Id="rId11" Type="http://schemas.openxmlformats.org/officeDocument/2006/relationships/image" Target="../media/image32.jpeg"/><Relationship Id="rId10" Type="http://schemas.openxmlformats.org/officeDocument/2006/relationships/image" Target="../media/image54.jpeg"/><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2.jpeg"/><Relationship Id="rId7" Type="http://schemas.openxmlformats.org/officeDocument/2006/relationships/image" Target="../media/image56.jpeg"/><Relationship Id="rId6" Type="http://schemas.openxmlformats.org/officeDocument/2006/relationships/image" Target="../media/image38.jpeg"/><Relationship Id="rId5" Type="http://schemas.openxmlformats.org/officeDocument/2006/relationships/image" Target="../media/image34.GIF"/><Relationship Id="rId4" Type="http://schemas.openxmlformats.org/officeDocument/2006/relationships/image" Target="../media/image33.png"/><Relationship Id="rId3" Type="http://schemas.openxmlformats.org/officeDocument/2006/relationships/image" Target="../media/image31.jpeg"/><Relationship Id="rId2" Type="http://schemas.openxmlformats.org/officeDocument/2006/relationships/image" Target="../media/image55.png"/><Relationship Id="rId10" Type="http://schemas.openxmlformats.org/officeDocument/2006/relationships/notesSlide" Target="../notesSlides/notesSlide14.xml"/><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9" Type="http://schemas.openxmlformats.org/officeDocument/2006/relationships/image" Target="../media/image57.jpeg"/><Relationship Id="rId8" Type="http://schemas.openxmlformats.org/officeDocument/2006/relationships/image" Target="../media/image37.png"/><Relationship Id="rId7" Type="http://schemas.openxmlformats.org/officeDocument/2006/relationships/slide" Target="slide6.xml"/><Relationship Id="rId6" Type="http://schemas.openxmlformats.org/officeDocument/2006/relationships/image" Target="../media/image32.jpeg"/><Relationship Id="rId5" Type="http://schemas.openxmlformats.org/officeDocument/2006/relationships/image" Target="../media/image38.jpeg"/><Relationship Id="rId4" Type="http://schemas.openxmlformats.org/officeDocument/2006/relationships/image" Target="../media/image34.GIF"/><Relationship Id="rId3" Type="http://schemas.openxmlformats.org/officeDocument/2006/relationships/image" Target="../media/image33.png"/><Relationship Id="rId2" Type="http://schemas.openxmlformats.org/officeDocument/2006/relationships/image" Target="../media/image31.jpeg"/><Relationship Id="rId11" Type="http://schemas.openxmlformats.org/officeDocument/2006/relationships/notesSlide" Target="../notesSlides/notesSlide15.xml"/><Relationship Id="rId10" Type="http://schemas.openxmlformats.org/officeDocument/2006/relationships/slideLayout" Target="../slideLayouts/slideLayout1.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9" Type="http://schemas.openxmlformats.org/officeDocument/2006/relationships/image" Target="../media/image58.jpeg"/><Relationship Id="rId8" Type="http://schemas.openxmlformats.org/officeDocument/2006/relationships/slide" Target="slide12.xml"/><Relationship Id="rId7" Type="http://schemas.openxmlformats.org/officeDocument/2006/relationships/image" Target="../media/image38.jpeg"/><Relationship Id="rId6" Type="http://schemas.openxmlformats.org/officeDocument/2006/relationships/image" Target="../media/image34.GIF"/><Relationship Id="rId5" Type="http://schemas.openxmlformats.org/officeDocument/2006/relationships/image" Target="../media/image33.png"/><Relationship Id="rId4" Type="http://schemas.openxmlformats.org/officeDocument/2006/relationships/image" Target="../media/image31.jpeg"/><Relationship Id="rId3" Type="http://schemas.openxmlformats.org/officeDocument/2006/relationships/image" Target="../media/image37.png"/><Relationship Id="rId2" Type="http://schemas.openxmlformats.org/officeDocument/2006/relationships/slide" Target="slide6.xml"/><Relationship Id="rId12" Type="http://schemas.openxmlformats.org/officeDocument/2006/relationships/notesSlide" Target="../notesSlides/notesSlide16.xml"/><Relationship Id="rId11" Type="http://schemas.openxmlformats.org/officeDocument/2006/relationships/slideLayout" Target="../slideLayouts/slideLayout1.xml"/><Relationship Id="rId10" Type="http://schemas.openxmlformats.org/officeDocument/2006/relationships/image" Target="../media/image32.jpeg"/><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9" Type="http://schemas.openxmlformats.org/officeDocument/2006/relationships/image" Target="../media/image32.jpeg"/><Relationship Id="rId8" Type="http://schemas.openxmlformats.org/officeDocument/2006/relationships/image" Target="../media/image59.jpeg"/><Relationship Id="rId7" Type="http://schemas.openxmlformats.org/officeDocument/2006/relationships/image" Target="../media/image38.jpeg"/><Relationship Id="rId6" Type="http://schemas.openxmlformats.org/officeDocument/2006/relationships/image" Target="../media/image34.GIF"/><Relationship Id="rId5" Type="http://schemas.openxmlformats.org/officeDocument/2006/relationships/image" Target="../media/image33.png"/><Relationship Id="rId4" Type="http://schemas.openxmlformats.org/officeDocument/2006/relationships/image" Target="../media/image31.jpeg"/><Relationship Id="rId3" Type="http://schemas.openxmlformats.org/officeDocument/2006/relationships/image" Target="../media/image37.png"/><Relationship Id="rId2" Type="http://schemas.openxmlformats.org/officeDocument/2006/relationships/slide" Target="slide6.xml"/><Relationship Id="rId11" Type="http://schemas.openxmlformats.org/officeDocument/2006/relationships/notesSlide" Target="../notesSlides/notesSlide17.xml"/><Relationship Id="rId10" Type="http://schemas.openxmlformats.org/officeDocument/2006/relationships/slideLayout" Target="../slideLayouts/slideLayout1.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9" Type="http://schemas.openxmlformats.org/officeDocument/2006/relationships/image" Target="../media/image32.jpeg"/><Relationship Id="rId8" Type="http://schemas.openxmlformats.org/officeDocument/2006/relationships/image" Target="../media/image62.jpeg"/><Relationship Id="rId7" Type="http://schemas.openxmlformats.org/officeDocument/2006/relationships/image" Target="../media/image61.jpeg"/><Relationship Id="rId6" Type="http://schemas.openxmlformats.org/officeDocument/2006/relationships/image" Target="../media/image60.jpeg"/><Relationship Id="rId5" Type="http://schemas.openxmlformats.org/officeDocument/2006/relationships/image" Target="../media/image38.jpeg"/><Relationship Id="rId4" Type="http://schemas.openxmlformats.org/officeDocument/2006/relationships/image" Target="../media/image34.GIF"/><Relationship Id="rId3" Type="http://schemas.openxmlformats.org/officeDocument/2006/relationships/image" Target="../media/image33.png"/><Relationship Id="rId2" Type="http://schemas.openxmlformats.org/officeDocument/2006/relationships/image" Target="../media/image31.jpeg"/><Relationship Id="rId11" Type="http://schemas.openxmlformats.org/officeDocument/2006/relationships/notesSlide" Target="../notesSlides/notesSlide18.xml"/><Relationship Id="rId10" Type="http://schemas.openxmlformats.org/officeDocument/2006/relationships/slideLayout" Target="../slideLayouts/slideLayout1.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5.jpe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image" Target="../media/image2.png"/><Relationship Id="rId10" Type="http://schemas.openxmlformats.org/officeDocument/2006/relationships/notesSlide" Target="../notesSlides/notesSlide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63.jpeg"/><Relationship Id="rId7" Type="http://schemas.openxmlformats.org/officeDocument/2006/relationships/image" Target="../media/image32.jpeg"/><Relationship Id="rId6" Type="http://schemas.openxmlformats.org/officeDocument/2006/relationships/image" Target="../media/image38.jpeg"/><Relationship Id="rId5" Type="http://schemas.openxmlformats.org/officeDocument/2006/relationships/image" Target="../media/image34.GIF"/><Relationship Id="rId4" Type="http://schemas.openxmlformats.org/officeDocument/2006/relationships/image" Target="../media/image33.png"/><Relationship Id="rId3" Type="http://schemas.openxmlformats.org/officeDocument/2006/relationships/image" Target="../media/image31.jpeg"/><Relationship Id="rId2" Type="http://schemas.openxmlformats.org/officeDocument/2006/relationships/image" Target="../media/image37.png"/><Relationship Id="rId10" Type="http://schemas.openxmlformats.org/officeDocument/2006/relationships/notesSlide" Target="../notesSlides/notesSlide19.xml"/><Relationship Id="rId1" Type="http://schemas.openxmlformats.org/officeDocument/2006/relationships/slide" Target="slide6.xml"/></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1.xml"/><Relationship Id="rId7" Type="http://schemas.openxmlformats.org/officeDocument/2006/relationships/image" Target="../media/image32.jpeg"/><Relationship Id="rId6" Type="http://schemas.openxmlformats.org/officeDocument/2006/relationships/image" Target="../media/image64.jpeg"/><Relationship Id="rId5" Type="http://schemas.openxmlformats.org/officeDocument/2006/relationships/image" Target="../media/image38.jpeg"/><Relationship Id="rId4" Type="http://schemas.openxmlformats.org/officeDocument/2006/relationships/image" Target="../media/image34.GIF"/><Relationship Id="rId3" Type="http://schemas.openxmlformats.org/officeDocument/2006/relationships/image" Target="../media/image33.png"/><Relationship Id="rId2" Type="http://schemas.openxmlformats.org/officeDocument/2006/relationships/image" Target="../media/image31.jpeg"/><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9" Type="http://schemas.openxmlformats.org/officeDocument/2006/relationships/image" Target="../media/image32.jpeg"/><Relationship Id="rId8" Type="http://schemas.openxmlformats.org/officeDocument/2006/relationships/image" Target="../media/image37.png"/><Relationship Id="rId7" Type="http://schemas.openxmlformats.org/officeDocument/2006/relationships/slide" Target="slide6.xml"/><Relationship Id="rId6" Type="http://schemas.openxmlformats.org/officeDocument/2006/relationships/image" Target="../media/image65.jpeg"/><Relationship Id="rId5" Type="http://schemas.openxmlformats.org/officeDocument/2006/relationships/image" Target="../media/image38.jpeg"/><Relationship Id="rId4" Type="http://schemas.openxmlformats.org/officeDocument/2006/relationships/image" Target="../media/image34.GIF"/><Relationship Id="rId3" Type="http://schemas.openxmlformats.org/officeDocument/2006/relationships/image" Target="../media/image33.png"/><Relationship Id="rId2" Type="http://schemas.openxmlformats.org/officeDocument/2006/relationships/image" Target="../media/image31.jpeg"/><Relationship Id="rId11" Type="http://schemas.openxmlformats.org/officeDocument/2006/relationships/notesSlide" Target="../notesSlides/notesSlide21.xml"/><Relationship Id="rId10" Type="http://schemas.openxmlformats.org/officeDocument/2006/relationships/slideLayout" Target="../slideLayouts/slideLayout1.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9" Type="http://schemas.openxmlformats.org/officeDocument/2006/relationships/image" Target="../media/image69.jpeg"/><Relationship Id="rId8" Type="http://schemas.openxmlformats.org/officeDocument/2006/relationships/image" Target="../media/image68.jpeg"/><Relationship Id="rId7" Type="http://schemas.openxmlformats.org/officeDocument/2006/relationships/image" Target="../media/image67.jpeg"/><Relationship Id="rId6" Type="http://schemas.openxmlformats.org/officeDocument/2006/relationships/image" Target="../media/image66.jpeg"/><Relationship Id="rId5" Type="http://schemas.openxmlformats.org/officeDocument/2006/relationships/image" Target="../media/image38.jpeg"/><Relationship Id="rId4" Type="http://schemas.openxmlformats.org/officeDocument/2006/relationships/image" Target="../media/image34.GIF"/><Relationship Id="rId3" Type="http://schemas.openxmlformats.org/officeDocument/2006/relationships/image" Target="../media/image33.png"/><Relationship Id="rId2" Type="http://schemas.openxmlformats.org/officeDocument/2006/relationships/image" Target="../media/image31.jpeg"/><Relationship Id="rId12" Type="http://schemas.openxmlformats.org/officeDocument/2006/relationships/notesSlide" Target="../notesSlides/notesSlide22.xml"/><Relationship Id="rId11" Type="http://schemas.openxmlformats.org/officeDocument/2006/relationships/slideLayout" Target="../slideLayouts/slideLayout1.xml"/><Relationship Id="rId10" Type="http://schemas.openxmlformats.org/officeDocument/2006/relationships/image" Target="../media/image32.jpeg"/><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3.xml"/><Relationship Id="rId8" Type="http://schemas.openxmlformats.org/officeDocument/2006/relationships/slideLayout" Target="../slideLayouts/slideLayout1.xml"/><Relationship Id="rId7" Type="http://schemas.openxmlformats.org/officeDocument/2006/relationships/image" Target="../media/image32.jpeg"/><Relationship Id="rId6" Type="http://schemas.openxmlformats.org/officeDocument/2006/relationships/image" Target="../media/image38.jpeg"/><Relationship Id="rId5" Type="http://schemas.openxmlformats.org/officeDocument/2006/relationships/image" Target="../media/image34.GIF"/><Relationship Id="rId4" Type="http://schemas.openxmlformats.org/officeDocument/2006/relationships/image" Target="../media/image33.png"/><Relationship Id="rId3" Type="http://schemas.openxmlformats.org/officeDocument/2006/relationships/image" Target="../media/image31.jpeg"/><Relationship Id="rId2" Type="http://schemas.openxmlformats.org/officeDocument/2006/relationships/image" Target="../media/image37.png"/><Relationship Id="rId1" Type="http://schemas.openxmlformats.org/officeDocument/2006/relationships/slide" Target="slide6.xm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jpeg"/><Relationship Id="rId7" Type="http://schemas.openxmlformats.org/officeDocument/2006/relationships/image" Target="../media/image38.jpeg"/><Relationship Id="rId6" Type="http://schemas.openxmlformats.org/officeDocument/2006/relationships/image" Target="../media/image34.GIF"/><Relationship Id="rId5" Type="http://schemas.openxmlformats.org/officeDocument/2006/relationships/image" Target="../media/image33.png"/><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70.jpeg"/><Relationship Id="rId10" Type="http://schemas.openxmlformats.org/officeDocument/2006/relationships/notesSlide" Target="../notesSlides/notesSlide24.xml"/><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72.jpeg"/><Relationship Id="rId7" Type="http://schemas.openxmlformats.org/officeDocument/2006/relationships/image" Target="../media/image38.jpeg"/><Relationship Id="rId6" Type="http://schemas.openxmlformats.org/officeDocument/2006/relationships/image" Target="../media/image34.GIF"/><Relationship Id="rId5" Type="http://schemas.openxmlformats.org/officeDocument/2006/relationships/image" Target="../media/image33.png"/><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71.png"/><Relationship Id="rId10" Type="http://schemas.openxmlformats.org/officeDocument/2006/relationships/notesSlide" Target="../notesSlides/notesSlide25.xml"/><Relationship Id="rId1" Type="http://schemas.openxmlformats.org/officeDocument/2006/relationships/image" Target="../media/image19.png"/></Relationships>
</file>

<file path=ppt/slides/_rels/slide27.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slide" Target="slide6.xml"/><Relationship Id="rId7" Type="http://schemas.openxmlformats.org/officeDocument/2006/relationships/image" Target="../media/image73.jpeg"/><Relationship Id="rId6" Type="http://schemas.openxmlformats.org/officeDocument/2006/relationships/image" Target="../media/image19.png"/><Relationship Id="rId5" Type="http://schemas.openxmlformats.org/officeDocument/2006/relationships/image" Target="../media/image38.jpeg"/><Relationship Id="rId4" Type="http://schemas.openxmlformats.org/officeDocument/2006/relationships/image" Target="../media/image34.GIF"/><Relationship Id="rId3" Type="http://schemas.openxmlformats.org/officeDocument/2006/relationships/image" Target="../media/image33.png"/><Relationship Id="rId2" Type="http://schemas.openxmlformats.org/officeDocument/2006/relationships/image" Target="../media/image32.jpeg"/><Relationship Id="rId11" Type="http://schemas.openxmlformats.org/officeDocument/2006/relationships/notesSlide" Target="../notesSlides/notesSlide26.xml"/><Relationship Id="rId10" Type="http://schemas.openxmlformats.org/officeDocument/2006/relationships/slideLayout" Target="../slideLayouts/slideLayout1.xml"/><Relationship Id="rId1" Type="http://schemas.openxmlformats.org/officeDocument/2006/relationships/image" Target="../media/image31.jpeg"/></Relationships>
</file>

<file path=ppt/slides/_rels/slide3.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png"/><Relationship Id="rId11" Type="http://schemas.openxmlformats.org/officeDocument/2006/relationships/notesSlide" Target="../notesSlides/notesSlide3.xml"/><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25.jpeg"/><Relationship Id="rId8" Type="http://schemas.openxmlformats.org/officeDocument/2006/relationships/image" Target="../media/image24.jpeg"/><Relationship Id="rId7" Type="http://schemas.openxmlformats.org/officeDocument/2006/relationships/image" Target="../media/image23.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png"/><Relationship Id="rId2" Type="http://schemas.openxmlformats.org/officeDocument/2006/relationships/image" Target="../media/image2.png"/><Relationship Id="rId15" Type="http://schemas.openxmlformats.org/officeDocument/2006/relationships/notesSlide" Target="../notesSlides/notesSlide5.xml"/><Relationship Id="rId14" Type="http://schemas.openxmlformats.org/officeDocument/2006/relationships/slideLayout" Target="../slideLayouts/slideLayout1.xml"/><Relationship Id="rId13" Type="http://schemas.openxmlformats.org/officeDocument/2006/relationships/image" Target="../media/image29.jpeg"/><Relationship Id="rId12" Type="http://schemas.openxmlformats.org/officeDocument/2006/relationships/image" Target="../media/image28.jpeg"/><Relationship Id="rId11" Type="http://schemas.openxmlformats.org/officeDocument/2006/relationships/image" Target="../media/image27.jpeg"/><Relationship Id="rId10" Type="http://schemas.openxmlformats.org/officeDocument/2006/relationships/image" Target="../media/image26.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slide" Target="slide8.xml"/><Relationship Id="rId8" Type="http://schemas.openxmlformats.org/officeDocument/2006/relationships/slide" Target="slide26.xml"/><Relationship Id="rId7" Type="http://schemas.openxmlformats.org/officeDocument/2006/relationships/slide" Target="slide1.xml"/><Relationship Id="rId6" Type="http://schemas.openxmlformats.org/officeDocument/2006/relationships/image" Target="../media/image35.png"/><Relationship Id="rId5" Type="http://schemas.openxmlformats.org/officeDocument/2006/relationships/image" Target="../media/image34.GIF"/><Relationship Id="rId4" Type="http://schemas.openxmlformats.org/officeDocument/2006/relationships/image" Target="../media/image33.png"/><Relationship Id="rId3" Type="http://schemas.openxmlformats.org/officeDocument/2006/relationships/image" Target="../media/image32.jpeg"/><Relationship Id="rId21" Type="http://schemas.openxmlformats.org/officeDocument/2006/relationships/notesSlide" Target="../notesSlides/notesSlide6.xml"/><Relationship Id="rId20" Type="http://schemas.openxmlformats.org/officeDocument/2006/relationships/slideLayout" Target="../slideLayouts/slideLayout1.xml"/><Relationship Id="rId2" Type="http://schemas.openxmlformats.org/officeDocument/2006/relationships/image" Target="../media/image31.jpeg"/><Relationship Id="rId19" Type="http://schemas.openxmlformats.org/officeDocument/2006/relationships/slide" Target="slide15.xml"/><Relationship Id="rId18" Type="http://schemas.openxmlformats.org/officeDocument/2006/relationships/slide" Target="slide25.xml"/><Relationship Id="rId17" Type="http://schemas.openxmlformats.org/officeDocument/2006/relationships/slide" Target="slide23.xml"/><Relationship Id="rId16" Type="http://schemas.openxmlformats.org/officeDocument/2006/relationships/slide" Target="slide19.xml"/><Relationship Id="rId15" Type="http://schemas.openxmlformats.org/officeDocument/2006/relationships/slide" Target="slide18.xml"/><Relationship Id="rId14" Type="http://schemas.openxmlformats.org/officeDocument/2006/relationships/slide" Target="slide12.xml"/><Relationship Id="rId13" Type="http://schemas.openxmlformats.org/officeDocument/2006/relationships/slide" Target="slide21.xml"/><Relationship Id="rId12" Type="http://schemas.openxmlformats.org/officeDocument/2006/relationships/slide" Target="slide17.xml"/><Relationship Id="rId11" Type="http://schemas.openxmlformats.org/officeDocument/2006/relationships/slide" Target="slide14.xml"/><Relationship Id="rId10" Type="http://schemas.openxmlformats.org/officeDocument/2006/relationships/slide" Target="slide9.xml"/><Relationship Id="rId1" Type="http://schemas.openxmlformats.org/officeDocument/2006/relationships/image" Target="../media/image30.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4.GIF"/><Relationship Id="rId4" Type="http://schemas.openxmlformats.org/officeDocument/2006/relationships/image" Target="../media/image33.png"/><Relationship Id="rId3" Type="http://schemas.openxmlformats.org/officeDocument/2006/relationships/image" Target="../media/image31.jpeg"/><Relationship Id="rId2" Type="http://schemas.openxmlformats.org/officeDocument/2006/relationships/image" Target="../media/image32.jpeg"/><Relationship Id="rId1" Type="http://schemas.openxmlformats.org/officeDocument/2006/relationships/image" Target="../media/image36.jpeg"/></Relationships>
</file>

<file path=ppt/slides/_rels/slide8.xml.rels><?xml version="1.0" encoding="UTF-8" standalone="yes"?>
<Relationships xmlns="http://schemas.openxmlformats.org/package/2006/relationships"><Relationship Id="rId9" Type="http://schemas.openxmlformats.org/officeDocument/2006/relationships/image" Target="../media/image39.jpeg"/><Relationship Id="rId8" Type="http://schemas.openxmlformats.org/officeDocument/2006/relationships/image" Target="../media/image38.jpeg"/><Relationship Id="rId7" Type="http://schemas.openxmlformats.org/officeDocument/2006/relationships/image" Target="../media/image34.GIF"/><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 Id="rId3" Type="http://schemas.openxmlformats.org/officeDocument/2006/relationships/image" Target="../media/image37.png"/><Relationship Id="rId2" Type="http://schemas.openxmlformats.org/officeDocument/2006/relationships/slide" Target="slide6.xml"/><Relationship Id="rId11" Type="http://schemas.openxmlformats.org/officeDocument/2006/relationships/notesSlide" Target="../notesSlides/notesSlide7.xml"/><Relationship Id="rId10" Type="http://schemas.openxmlformats.org/officeDocument/2006/relationships/slideLayout" Target="../slideLayouts/slideLayout1.xml"/><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1.xml"/><Relationship Id="rId7" Type="http://schemas.openxmlformats.org/officeDocument/2006/relationships/image" Target="../media/image32.jpeg"/><Relationship Id="rId6" Type="http://schemas.openxmlformats.org/officeDocument/2006/relationships/image" Target="../media/image40.jpeg"/><Relationship Id="rId5" Type="http://schemas.openxmlformats.org/officeDocument/2006/relationships/image" Target="../media/image19.png"/><Relationship Id="rId4" Type="http://schemas.openxmlformats.org/officeDocument/2006/relationships/image" Target="../media/image38.jpeg"/><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a:extLst>
              <a:ext uri="{28A0092B-C50C-407E-A947-70E740481C1C}">
                <a14:useLocalDpi xmlns:a14="http://schemas.microsoft.com/office/drawing/2010/main" val="0"/>
              </a:ext>
            </a:extLst>
          </a:blip>
          <a:srcRect l="2243" t="2241" r="1691" b="1558"/>
          <a:stretch>
            <a:fillRect/>
          </a:stretch>
        </p:blipFill>
        <p:spPr>
          <a:xfrm>
            <a:off x="0" y="0"/>
            <a:ext cx="11522075" cy="7200900"/>
          </a:xfrm>
          <a:prstGeom prst="rect">
            <a:avLst/>
          </a:prstGeom>
        </p:spPr>
      </p:pic>
      <p:pic>
        <p:nvPicPr>
          <p:cNvPr id="33" name="图片 32" descr="QQ截图20180117155013.png"/>
          <p:cNvPicPr>
            <a:picLocks noChangeAspect="1"/>
          </p:cNvPicPr>
          <p:nvPr/>
        </p:nvPicPr>
        <p:blipFill>
          <a:blip r:embed="rId2">
            <a:clrChange>
              <a:clrFrom>
                <a:srgbClr val="FFFFFF"/>
              </a:clrFrom>
              <a:clrTo>
                <a:srgbClr val="FFFFFF">
                  <a:alpha val="0"/>
                </a:srgbClr>
              </a:clrTo>
            </a:clrChange>
          </a:blip>
          <a:stretch>
            <a:fillRect/>
          </a:stretch>
        </p:blipFill>
        <p:spPr>
          <a:xfrm>
            <a:off x="0" y="0"/>
            <a:ext cx="4382483" cy="7200900"/>
          </a:xfrm>
          <a:prstGeom prst="rect">
            <a:avLst/>
          </a:prstGeom>
        </p:spPr>
      </p:pic>
      <p:pic>
        <p:nvPicPr>
          <p:cNvPr id="22" name="图片 21" descr="01300000332400124239004544768_s.jpg"/>
          <p:cNvPicPr>
            <a:picLocks noChangeAspect="1"/>
          </p:cNvPicPr>
          <p:nvPr/>
        </p:nvPicPr>
        <p:blipFill>
          <a:blip r:embed="rId3">
            <a:duotone>
              <a:schemeClr val="bg2">
                <a:shade val="45000"/>
                <a:satMod val="135000"/>
              </a:schemeClr>
              <a:prstClr val="white"/>
            </a:duotone>
            <a:lum bright="-30000" contrast="30000"/>
          </a:blip>
          <a:srcRect t="23077" b="12820"/>
          <a:stretch>
            <a:fillRect/>
          </a:stretch>
        </p:blipFill>
        <p:spPr>
          <a:xfrm>
            <a:off x="546063" y="314302"/>
            <a:ext cx="10715700" cy="5151779"/>
          </a:xfrm>
          <a:prstGeom prst="roundRect">
            <a:avLst>
              <a:gd name="adj" fmla="val 8099"/>
            </a:avLst>
          </a:prstGeom>
          <a:ln>
            <a:noFill/>
          </a:ln>
          <a:effectLst>
            <a:outerShdw blurRad="292100" dist="139700" dir="2700000" algn="tl" rotWithShape="0">
              <a:srgbClr val="333333">
                <a:alpha val="65000"/>
              </a:srgbClr>
            </a:outerShdw>
          </a:effectLst>
        </p:spPr>
      </p:pic>
      <p:cxnSp>
        <p:nvCxnSpPr>
          <p:cNvPr id="3" name="直接连接符 2"/>
          <p:cNvCxnSpPr/>
          <p:nvPr/>
        </p:nvCxnSpPr>
        <p:spPr>
          <a:xfrm>
            <a:off x="688939" y="1417452"/>
            <a:ext cx="9501254" cy="1588"/>
          </a:xfrm>
          <a:prstGeom prst="line">
            <a:avLst/>
          </a:prstGeom>
          <a:ln w="57150">
            <a:solidFill>
              <a:srgbClr val="76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 name="组合 3"/>
          <p:cNvGrpSpPr/>
          <p:nvPr/>
        </p:nvGrpSpPr>
        <p:grpSpPr>
          <a:xfrm>
            <a:off x="659477" y="704660"/>
            <a:ext cx="3744238" cy="642942"/>
            <a:chOff x="3853815" y="1936053"/>
            <a:chExt cx="3744238" cy="1256352"/>
          </a:xfrm>
          <a:solidFill>
            <a:schemeClr val="accent2">
              <a:lumMod val="50000"/>
            </a:schemeClr>
          </a:solidFill>
        </p:grpSpPr>
        <p:sp>
          <p:nvSpPr>
            <p:cNvPr id="5" name="TextBox 4"/>
            <p:cNvSpPr txBox="1"/>
            <p:nvPr/>
          </p:nvSpPr>
          <p:spPr>
            <a:xfrm>
              <a:off x="3853815" y="1936053"/>
              <a:ext cx="3650654" cy="1256352"/>
            </a:xfrm>
            <a:custGeom>
              <a:avLst/>
              <a:gdLst>
                <a:gd name="connsiteX0" fmla="*/ 0 w 3638754"/>
                <a:gd name="connsiteY0" fmla="*/ 0 h 1247943"/>
                <a:gd name="connsiteX1" fmla="*/ 3638754 w 3638754"/>
                <a:gd name="connsiteY1" fmla="*/ 0 h 1247943"/>
                <a:gd name="connsiteX2" fmla="*/ 3638754 w 3638754"/>
                <a:gd name="connsiteY2" fmla="*/ 1247943 h 1247943"/>
                <a:gd name="connsiteX3" fmla="*/ 0 w 3638754"/>
                <a:gd name="connsiteY3" fmla="*/ 1247943 h 1247943"/>
                <a:gd name="connsiteX4" fmla="*/ 0 w 3638754"/>
                <a:gd name="connsiteY4" fmla="*/ 0 h 1247943"/>
                <a:gd name="connsiteX0-1" fmla="*/ 0 w 3638754"/>
                <a:gd name="connsiteY0-2" fmla="*/ 8409 h 1256352"/>
                <a:gd name="connsiteX1-3" fmla="*/ 111925 w 3638754"/>
                <a:gd name="connsiteY1-4" fmla="*/ 0 h 1256352"/>
                <a:gd name="connsiteX2-5" fmla="*/ 3638754 w 3638754"/>
                <a:gd name="connsiteY2-6" fmla="*/ 8409 h 1256352"/>
                <a:gd name="connsiteX3-7" fmla="*/ 3638754 w 3638754"/>
                <a:gd name="connsiteY3-8" fmla="*/ 1256352 h 1256352"/>
                <a:gd name="connsiteX4-9" fmla="*/ 0 w 3638754"/>
                <a:gd name="connsiteY4-10" fmla="*/ 1256352 h 1256352"/>
                <a:gd name="connsiteX5" fmla="*/ 0 w 3638754"/>
                <a:gd name="connsiteY5" fmla="*/ 8409 h 1256352"/>
                <a:gd name="connsiteX0-11" fmla="*/ 11900 w 3650654"/>
                <a:gd name="connsiteY0-12" fmla="*/ 8409 h 1256352"/>
                <a:gd name="connsiteX1-13" fmla="*/ 123825 w 3650654"/>
                <a:gd name="connsiteY1-14" fmla="*/ 0 h 1256352"/>
                <a:gd name="connsiteX2-15" fmla="*/ 3650654 w 3650654"/>
                <a:gd name="connsiteY2-16" fmla="*/ 8409 h 1256352"/>
                <a:gd name="connsiteX3-17" fmla="*/ 3650654 w 3650654"/>
                <a:gd name="connsiteY3-18" fmla="*/ 1256352 h 1256352"/>
                <a:gd name="connsiteX4-19" fmla="*/ 11900 w 3650654"/>
                <a:gd name="connsiteY4-20" fmla="*/ 1256352 h 1256352"/>
                <a:gd name="connsiteX5-21" fmla="*/ 0 w 3650654"/>
                <a:gd name="connsiteY5-22" fmla="*/ 76200 h 1256352"/>
                <a:gd name="connsiteX6" fmla="*/ 11900 w 3650654"/>
                <a:gd name="connsiteY6" fmla="*/ 8409 h 1256352"/>
                <a:gd name="connsiteX0-23" fmla="*/ 0 w 3650654"/>
                <a:gd name="connsiteY0-24" fmla="*/ 76200 h 1256352"/>
                <a:gd name="connsiteX1-25" fmla="*/ 123825 w 3650654"/>
                <a:gd name="connsiteY1-26" fmla="*/ 0 h 1256352"/>
                <a:gd name="connsiteX2-27" fmla="*/ 3650654 w 3650654"/>
                <a:gd name="connsiteY2-28" fmla="*/ 8409 h 1256352"/>
                <a:gd name="connsiteX3-29" fmla="*/ 3650654 w 3650654"/>
                <a:gd name="connsiteY3-30" fmla="*/ 1256352 h 1256352"/>
                <a:gd name="connsiteX4-31" fmla="*/ 11900 w 3650654"/>
                <a:gd name="connsiteY4-32" fmla="*/ 1256352 h 1256352"/>
                <a:gd name="connsiteX5-33" fmla="*/ 0 w 3650654"/>
                <a:gd name="connsiteY5-34" fmla="*/ 76200 h 12563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3650654" h="1256352">
                  <a:moveTo>
                    <a:pt x="0" y="76200"/>
                  </a:moveTo>
                  <a:lnTo>
                    <a:pt x="123825" y="0"/>
                  </a:lnTo>
                  <a:lnTo>
                    <a:pt x="3650654" y="8409"/>
                  </a:lnTo>
                  <a:lnTo>
                    <a:pt x="3650654" y="1256352"/>
                  </a:lnTo>
                  <a:lnTo>
                    <a:pt x="11900" y="1256352"/>
                  </a:lnTo>
                  <a:lnTo>
                    <a:pt x="0" y="76200"/>
                  </a:lnTo>
                  <a:close/>
                </a:path>
              </a:pathLst>
            </a:custGeom>
            <a:grpFill/>
            <a:ln>
              <a:noFill/>
            </a:ln>
            <a:effectLst>
              <a:outerShdw blurRad="444500" dist="254000" dir="8100000" algn="tr" rotWithShape="0">
                <a:prstClr val="black">
                  <a:alpha val="5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32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11500" dirty="0"/>
            </a:p>
          </p:txBody>
        </p:sp>
        <p:sp>
          <p:nvSpPr>
            <p:cNvPr id="6" name="TextBox 5"/>
            <p:cNvSpPr txBox="1"/>
            <p:nvPr/>
          </p:nvSpPr>
          <p:spPr>
            <a:xfrm>
              <a:off x="3925253" y="2028363"/>
              <a:ext cx="3672800" cy="1022407"/>
            </a:xfrm>
            <a:prstGeom prst="rect">
              <a:avLst/>
            </a:prstGeom>
            <a:noFill/>
            <a:scene3d>
              <a:camera prst="orthographicFront"/>
              <a:lightRig rig="threePt" dir="t"/>
            </a:scene3d>
            <a:sp3d>
              <a:bevelT/>
            </a:sp3d>
          </p:spPr>
          <p:txBody>
            <a:bodyPr wrap="none" rtlCol="0">
              <a:spAutoFit/>
            </a:bodyPr>
            <a:lstStyle/>
            <a:p>
              <a:r>
                <a:rPr lang="zh-CN" altLang="en-US" sz="2800" b="1" spc="600" dirty="0" smtClean="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rPr>
                <a:t>人教版九年级上册</a:t>
              </a:r>
              <a:endParaRPr lang="zh-CN" altLang="en-US" sz="2800" b="1" spc="600"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endParaRPr>
            </a:p>
          </p:txBody>
        </p:sp>
      </p:grpSp>
      <p:sp>
        <p:nvSpPr>
          <p:cNvPr id="29" name="矩形 28"/>
          <p:cNvSpPr/>
          <p:nvPr/>
        </p:nvSpPr>
        <p:spPr>
          <a:xfrm>
            <a:off x="1837055" y="1749425"/>
            <a:ext cx="8424545" cy="706755"/>
          </a:xfrm>
          <a:prstGeom prst="rect">
            <a:avLst/>
          </a:prstGeom>
        </p:spPr>
        <p:txBody>
          <a:bodyPr wrap="square">
            <a:spAutoFit/>
          </a:bodyPr>
          <a:lstStyle/>
          <a:p>
            <a:pPr lvl="0" algn="ctr"/>
            <a:r>
              <a:rPr lang="zh-CN" altLang="en-US" sz="4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第六单元  资本主义制度的</a:t>
            </a:r>
            <a:r>
              <a:rPr lang="zh-CN" altLang="en-US" sz="4000" dirty="0" smtClean="0">
                <a:solidFill>
                  <a:srgbClr val="FFFF00"/>
                </a:solidFill>
                <a:effectLst>
                  <a:glow rad="228600">
                    <a:schemeClr val="accent6">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初步确立</a:t>
            </a:r>
            <a:endParaRPr lang="zh-CN" altLang="en-US" sz="4000" dirty="0">
              <a:solidFill>
                <a:srgbClr val="FFFF00"/>
              </a:solidFill>
              <a:effectLst>
                <a:glow rad="228600">
                  <a:schemeClr val="accent6">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pic>
        <p:nvPicPr>
          <p:cNvPr id="25" name="图片 2"/>
          <p:cNvPicPr>
            <a:picLocks noChangeAspect="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rcRect r="16246"/>
          <a:stretch>
            <a:fillRect/>
          </a:stretch>
        </p:blipFill>
        <p:spPr>
          <a:xfrm>
            <a:off x="841255" y="3814764"/>
            <a:ext cx="10134756" cy="2143140"/>
          </a:xfrm>
          <a:prstGeom prst="rect">
            <a:avLst/>
          </a:prstGeom>
        </p:spPr>
      </p:pic>
      <p:pic>
        <p:nvPicPr>
          <p:cNvPr id="20" name="图片 19" descr="1.gif"/>
          <p:cNvPicPr>
            <a:picLocks noChangeAspect="1"/>
          </p:cNvPicPr>
          <p:nvPr/>
        </p:nvPicPr>
        <p:blipFill>
          <a:blip r:embed="rId5"/>
          <a:srcRect l="30188"/>
          <a:stretch>
            <a:fillRect/>
          </a:stretch>
        </p:blipFill>
        <p:spPr>
          <a:xfrm>
            <a:off x="903253" y="4131914"/>
            <a:ext cx="1922629" cy="1468800"/>
          </a:xfrm>
          <a:prstGeom prst="roundRect">
            <a:avLst>
              <a:gd name="adj" fmla="val 10336"/>
            </a:avLst>
          </a:prstGeom>
        </p:spPr>
      </p:pic>
      <p:pic>
        <p:nvPicPr>
          <p:cNvPr id="21" name="图片 20" descr="01200000030969126821046908170.jpg"/>
          <p:cNvPicPr>
            <a:picLocks noChangeAspect="1"/>
          </p:cNvPicPr>
          <p:nvPr/>
        </p:nvPicPr>
        <p:blipFill>
          <a:blip r:embed="rId6"/>
          <a:srcRect t="5000" b="33333"/>
          <a:stretch>
            <a:fillRect/>
          </a:stretch>
        </p:blipFill>
        <p:spPr>
          <a:xfrm>
            <a:off x="2903517" y="4131914"/>
            <a:ext cx="1894871" cy="1468800"/>
          </a:xfrm>
          <a:prstGeom prst="roundRect">
            <a:avLst>
              <a:gd name="adj" fmla="val 12446"/>
            </a:avLst>
          </a:prstGeom>
        </p:spPr>
      </p:pic>
      <p:pic>
        <p:nvPicPr>
          <p:cNvPr id="27" name="图片 26" descr="1.jpg"/>
          <p:cNvPicPr>
            <a:picLocks noChangeAspect="1"/>
          </p:cNvPicPr>
          <p:nvPr/>
        </p:nvPicPr>
        <p:blipFill>
          <a:blip r:embed="rId7"/>
          <a:srcRect l="9688"/>
          <a:stretch>
            <a:fillRect/>
          </a:stretch>
        </p:blipFill>
        <p:spPr>
          <a:xfrm>
            <a:off x="4875315" y="4131914"/>
            <a:ext cx="1997734" cy="1468800"/>
          </a:xfrm>
          <a:prstGeom prst="roundRect">
            <a:avLst>
              <a:gd name="adj" fmla="val 8226"/>
            </a:avLst>
          </a:prstGeom>
        </p:spPr>
      </p:pic>
      <p:pic>
        <p:nvPicPr>
          <p:cNvPr id="30" name="图片 29" descr="49CFB80C943D29ACE4DC29C5D035BE64.jpg"/>
          <p:cNvPicPr>
            <a:picLocks noChangeAspect="1"/>
          </p:cNvPicPr>
          <p:nvPr/>
        </p:nvPicPr>
        <p:blipFill>
          <a:blip r:embed="rId8"/>
          <a:stretch>
            <a:fillRect/>
          </a:stretch>
        </p:blipFill>
        <p:spPr>
          <a:xfrm>
            <a:off x="6904045" y="4171954"/>
            <a:ext cx="2040000" cy="1468800"/>
          </a:xfrm>
          <a:prstGeom prst="roundRect">
            <a:avLst>
              <a:gd name="adj" fmla="val 10336"/>
            </a:avLst>
          </a:prstGeom>
        </p:spPr>
      </p:pic>
      <p:pic>
        <p:nvPicPr>
          <p:cNvPr id="31" name="图片 30" descr="146888750.jpg"/>
          <p:cNvPicPr>
            <a:picLocks noChangeAspect="1"/>
          </p:cNvPicPr>
          <p:nvPr/>
        </p:nvPicPr>
        <p:blipFill>
          <a:blip r:embed="rId9"/>
          <a:srcRect l="9043" r="9559"/>
          <a:stretch>
            <a:fillRect/>
          </a:stretch>
        </p:blipFill>
        <p:spPr>
          <a:xfrm>
            <a:off x="8975747" y="4131512"/>
            <a:ext cx="1928826" cy="1468800"/>
          </a:xfrm>
          <a:prstGeom prst="roundRect">
            <a:avLst>
              <a:gd name="adj" fmla="val 9281"/>
            </a:avLst>
          </a:prstGeom>
        </p:spPr>
      </p:pic>
      <p:sp>
        <p:nvSpPr>
          <p:cNvPr id="23" name="圆角矩形 22"/>
          <p:cNvSpPr/>
          <p:nvPr/>
        </p:nvSpPr>
        <p:spPr>
          <a:xfrm>
            <a:off x="7975615" y="1743062"/>
            <a:ext cx="2286016" cy="71438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7618425" y="2600318"/>
            <a:ext cx="3143272" cy="646986"/>
          </a:xfrm>
          <a:prstGeom prst="roundRect">
            <a:avLst/>
          </a:prstGeom>
          <a:solidFill>
            <a:schemeClr val="accent2">
              <a:lumMod val="75000"/>
            </a:schemeClr>
          </a:solidFill>
        </p:spPr>
        <p:txBody>
          <a:bodyPr wrap="square" rtlCol="0">
            <a:spAutoFit/>
          </a:bodyPr>
          <a:lstStyle/>
          <a:p>
            <a:r>
              <a:rPr lang="en-US" altLang="zh-CN" sz="32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17-19</a:t>
            </a:r>
            <a:r>
              <a:rPr lang="zh-CN" altLang="en-US" sz="32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世纪欧美</a:t>
            </a:r>
            <a:endParaRPr lang="zh-CN" altLang="en-US" sz="32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3"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rotWithShape="1">
          <a:blip r:embed="rId1" cstate="print">
            <a:extLst>
              <a:ext uri="{28A0092B-C50C-407E-A947-70E740481C1C}">
                <a14:useLocalDpi xmlns:a14="http://schemas.microsoft.com/office/drawing/2010/main" val="0"/>
              </a:ext>
            </a:extLst>
          </a:blip>
          <a:srcRect l="24814" r="13974" b="25049"/>
          <a:stretch>
            <a:fillRect/>
          </a:stretch>
        </p:blipFill>
        <p:spPr>
          <a:xfrm>
            <a:off x="4286279" y="1957376"/>
            <a:ext cx="7143800" cy="5000660"/>
          </a:xfrm>
          <a:prstGeom prst="roundRect">
            <a:avLst>
              <a:gd name="adj" fmla="val 6591"/>
            </a:avLst>
          </a:prstGeom>
          <a:ln>
            <a:solidFill>
              <a:schemeClr val="bg2">
                <a:lumMod val="50000"/>
              </a:schemeClr>
            </a:solidFill>
          </a:ln>
          <a:effectLst>
            <a:outerShdw blurRad="292100" dist="139700" dir="2700000" algn="tl" rotWithShape="0">
              <a:srgbClr val="333333">
                <a:alpha val="65000"/>
              </a:srgbClr>
            </a:outerShdw>
          </a:effectLst>
        </p:spPr>
      </p:pic>
      <p:sp>
        <p:nvSpPr>
          <p:cNvPr id="10" name="矩形 9"/>
          <p:cNvSpPr/>
          <p:nvPr/>
        </p:nvSpPr>
        <p:spPr bwMode="auto">
          <a:xfrm flipV="1">
            <a:off x="0" y="7198068"/>
            <a:ext cx="11522075" cy="45719"/>
          </a:xfrm>
          <a:prstGeom prst="rect">
            <a:avLst/>
          </a:prstGeom>
          <a:solidFill>
            <a:srgbClr val="663300"/>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dirty="0">
              <a:ln>
                <a:solidFill>
                  <a:srgbClr val="660033"/>
                </a:solidFill>
              </a:ln>
            </a:endParaRPr>
          </a:p>
        </p:txBody>
      </p:sp>
      <p:sp>
        <p:nvSpPr>
          <p:cNvPr id="79" name="圆角矩形 78"/>
          <p:cNvSpPr/>
          <p:nvPr/>
        </p:nvSpPr>
        <p:spPr>
          <a:xfrm>
            <a:off x="117435" y="957244"/>
            <a:ext cx="4643470" cy="571504"/>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897982" y="957244"/>
            <a:ext cx="3877985" cy="584775"/>
          </a:xfrm>
          <a:prstGeom prst="rect">
            <a:avLst/>
          </a:prstGeom>
        </p:spPr>
        <p:txBody>
          <a:bodyPr wrap="none">
            <a:spAutoFit/>
          </a:bodyPr>
          <a:lstStyle/>
          <a:p>
            <a:r>
              <a:rPr lang="zh-CN" altLang="en-US" sz="3200"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英国法律和政治传统</a:t>
            </a:r>
            <a:endParaRPr lang="zh-CN" altLang="en-US" sz="3200"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2" name="组合 67"/>
          <p:cNvGrpSpPr/>
          <p:nvPr/>
        </p:nvGrpSpPr>
        <p:grpSpPr>
          <a:xfrm>
            <a:off x="4440714" y="3668805"/>
            <a:ext cx="620625" cy="594142"/>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54" name="TextBox 51"/>
          <p:cNvSpPr txBox="1"/>
          <p:nvPr/>
        </p:nvSpPr>
        <p:spPr>
          <a:xfrm>
            <a:off x="4469593" y="3709372"/>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大</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3" name="组合 67"/>
          <p:cNvGrpSpPr/>
          <p:nvPr/>
        </p:nvGrpSpPr>
        <p:grpSpPr>
          <a:xfrm>
            <a:off x="4429155" y="4278351"/>
            <a:ext cx="620625" cy="594142"/>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58" name="TextBox 57"/>
          <p:cNvSpPr txBox="1"/>
          <p:nvPr/>
        </p:nvSpPr>
        <p:spPr>
          <a:xfrm>
            <a:off x="4458034" y="4318918"/>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宪</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4" name="组合 67"/>
          <p:cNvGrpSpPr/>
          <p:nvPr/>
        </p:nvGrpSpPr>
        <p:grpSpPr>
          <a:xfrm>
            <a:off x="4429155" y="4872493"/>
            <a:ext cx="620625" cy="594142"/>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61" name="椭圆 6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62" name="TextBox 51"/>
          <p:cNvSpPr txBox="1"/>
          <p:nvPr/>
        </p:nvSpPr>
        <p:spPr>
          <a:xfrm>
            <a:off x="4469593" y="4913060"/>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章</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72" name="图片 71" descr="t018d16e110143ea110.jpg"/>
          <p:cNvPicPr>
            <a:picLocks noChangeAspect="1"/>
          </p:cNvPicPr>
          <p:nvPr/>
        </p:nvPicPr>
        <p:blipFill>
          <a:blip r:embed="rId2">
            <a:clrChange>
              <a:clrFrom>
                <a:srgbClr val="F2F2F2"/>
              </a:clrFrom>
              <a:clrTo>
                <a:srgbClr val="F2F2F2">
                  <a:alpha val="0"/>
                </a:srgbClr>
              </a:clrTo>
            </a:clrChange>
          </a:blip>
          <a:srcRect t="54831" b="25094"/>
          <a:stretch>
            <a:fillRect/>
          </a:stretch>
        </p:blipFill>
        <p:spPr>
          <a:xfrm rot="10800000">
            <a:off x="-3" y="712451"/>
            <a:ext cx="11522075" cy="142876"/>
          </a:xfrm>
          <a:prstGeom prst="rect">
            <a:avLst/>
          </a:prstGeom>
        </p:spPr>
      </p:pic>
      <p:pic>
        <p:nvPicPr>
          <p:cNvPr id="74" name="图片 73" descr="t018d16e110143ea110.jpg"/>
          <p:cNvPicPr>
            <a:picLocks noChangeAspect="1"/>
          </p:cNvPicPr>
          <p:nvPr/>
        </p:nvPicPr>
        <p:blipFill>
          <a:blip r:embed="rId2">
            <a:clrChange>
              <a:clrFrom>
                <a:srgbClr val="F2F2F2"/>
              </a:clrFrom>
              <a:clrTo>
                <a:srgbClr val="F2F2F2">
                  <a:alpha val="0"/>
                </a:srgbClr>
              </a:clrTo>
            </a:clrChange>
          </a:blip>
          <a:srcRect t="54831" b="25094"/>
          <a:stretch>
            <a:fillRect/>
          </a:stretch>
        </p:blipFill>
        <p:spPr>
          <a:xfrm rot="10800000">
            <a:off x="0" y="671493"/>
            <a:ext cx="11522075" cy="142876"/>
          </a:xfrm>
          <a:prstGeom prst="rect">
            <a:avLst/>
          </a:prstGeom>
        </p:spPr>
      </p:pic>
      <p:sp>
        <p:nvSpPr>
          <p:cNvPr id="75" name="矩形 74"/>
          <p:cNvSpPr/>
          <p:nvPr/>
        </p:nvSpPr>
        <p:spPr>
          <a:xfrm>
            <a:off x="0" y="0"/>
            <a:ext cx="10776937" cy="704850"/>
          </a:xfrm>
          <a:prstGeom prst="rect">
            <a:avLst/>
          </a:prstGeom>
          <a:blipFill>
            <a:blip r:embed="rId3"/>
            <a:stretch>
              <a:fillRect/>
            </a:stretch>
          </a:bli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800" dirty="0" smtClean="0">
                <a:solidFill>
                  <a:schemeClr val="tx1"/>
                </a:solidFill>
                <a:effectLst/>
              </a:rPr>
              <a:t> </a:t>
            </a:r>
            <a:endParaRPr lang="zh-CN" altLang="en-US" sz="1800" dirty="0">
              <a:solidFill>
                <a:schemeClr val="tx1"/>
              </a:solidFill>
              <a:effectLst/>
            </a:endParaRPr>
          </a:p>
        </p:txBody>
      </p:sp>
      <p:grpSp>
        <p:nvGrpSpPr>
          <p:cNvPr id="5" name="组合 23"/>
          <p:cNvGrpSpPr/>
          <p:nvPr/>
        </p:nvGrpSpPr>
        <p:grpSpPr>
          <a:xfrm flipH="1">
            <a:off x="8261367" y="-12408"/>
            <a:ext cx="2750820" cy="740098"/>
            <a:chOff x="0" y="-2"/>
            <a:chExt cx="1377891" cy="634701"/>
          </a:xfrm>
          <a:solidFill>
            <a:schemeClr val="bg2">
              <a:lumMod val="90000"/>
            </a:schemeClr>
          </a:solidFill>
        </p:grpSpPr>
        <p:sp>
          <p:nvSpPr>
            <p:cNvPr id="77" name="直角三角形 76"/>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78" name="矩形 77"/>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cxnSp>
        <p:nvCxnSpPr>
          <p:cNvPr id="81" name="直接连接符 80"/>
          <p:cNvCxnSpPr/>
          <p:nvPr/>
        </p:nvCxnSpPr>
        <p:spPr>
          <a:xfrm>
            <a:off x="953750" y="259816"/>
            <a:ext cx="0" cy="261937"/>
          </a:xfrm>
          <a:prstGeom prst="line">
            <a:avLst/>
          </a:prstGeom>
          <a:ln w="28575"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82" name="文本框 5"/>
          <p:cNvSpPr txBox="1"/>
          <p:nvPr/>
        </p:nvSpPr>
        <p:spPr>
          <a:xfrm>
            <a:off x="960120" y="147320"/>
            <a:ext cx="3064510"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人教版九年级上册</a:t>
            </a:r>
            <a:endParaRPr lang="zh-CN" altLang="en-US" sz="2400" b="1" dirty="0" smtClean="0">
              <a:solidFill>
                <a:schemeClr val="bg1"/>
              </a:solidFill>
              <a:effectLst/>
              <a:latin typeface="微软雅黑" panose="020B0503020204020204" pitchFamily="34" charset="-122"/>
              <a:ea typeface="微软雅黑" panose="020B0503020204020204" pitchFamily="34" charset="-122"/>
            </a:endParaRPr>
          </a:p>
        </p:txBody>
      </p:sp>
      <p:grpSp>
        <p:nvGrpSpPr>
          <p:cNvPr id="6" name="组合 66"/>
          <p:cNvGrpSpPr/>
          <p:nvPr/>
        </p:nvGrpSpPr>
        <p:grpSpPr>
          <a:xfrm flipH="1">
            <a:off x="8776673" y="-12408"/>
            <a:ext cx="2750820" cy="740098"/>
            <a:chOff x="0" y="-2"/>
            <a:chExt cx="1377891" cy="634701"/>
          </a:xfrm>
          <a:solidFill>
            <a:schemeClr val="bg2">
              <a:lumMod val="90000"/>
            </a:schemeClr>
          </a:solidFill>
        </p:grpSpPr>
        <p:sp>
          <p:nvSpPr>
            <p:cNvPr id="84" name="直角三角形 83"/>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85" name="矩形 84"/>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pic>
        <p:nvPicPr>
          <p:cNvPr id="86" name="图片 85" descr="网站标志"/>
          <p:cNvPicPr>
            <a:picLocks noChangeAspect="1"/>
          </p:cNvPicPr>
          <p:nvPr/>
        </p:nvPicPr>
        <p:blipFill>
          <a:blip r:embed="rId4"/>
          <a:stretch>
            <a:fillRect/>
          </a:stretch>
        </p:blipFill>
        <p:spPr>
          <a:xfrm>
            <a:off x="161925" y="50165"/>
            <a:ext cx="603250" cy="601980"/>
          </a:xfrm>
          <a:prstGeom prst="rect">
            <a:avLst/>
          </a:prstGeom>
        </p:spPr>
      </p:pic>
      <p:sp>
        <p:nvSpPr>
          <p:cNvPr id="89" name="文本框 6"/>
          <p:cNvSpPr txBox="1"/>
          <p:nvPr/>
        </p:nvSpPr>
        <p:spPr>
          <a:xfrm>
            <a:off x="4403715" y="99988"/>
            <a:ext cx="4714908" cy="461665"/>
          </a:xfrm>
          <a:prstGeom prst="rect">
            <a:avLst/>
          </a:prstGeom>
          <a:noFill/>
        </p:spPr>
        <p:txBody>
          <a:bodyPr wrap="square" rtlCol="0">
            <a:spAutoFit/>
          </a:bodyPr>
          <a:lstStyle/>
          <a:p>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a:t>
            </a:r>
            <a:r>
              <a:rPr lang="en-US" altLang="zh-CN"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17</a:t>
            </a:r>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课 君主立宪制的英国  </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92" name="图片 91" descr="t0111748d80fe6749f2.jpg"/>
          <p:cNvPicPr>
            <a:picLocks noChangeAspect="1"/>
          </p:cNvPicPr>
          <p:nvPr/>
        </p:nvPicPr>
        <p:blipFill>
          <a:blip r:embed="rId5" cstate="print"/>
          <a:stretch>
            <a:fillRect/>
          </a:stretch>
        </p:blipFill>
        <p:spPr>
          <a:xfrm>
            <a:off x="188873" y="1028682"/>
            <a:ext cx="755457" cy="428628"/>
          </a:xfrm>
          <a:prstGeom prst="rect">
            <a:avLst/>
          </a:prstGeom>
        </p:spPr>
      </p:pic>
      <p:sp>
        <p:nvSpPr>
          <p:cNvPr id="95" name="Text Box 5"/>
          <p:cNvSpPr txBox="1">
            <a:spLocks noChangeArrowheads="1"/>
          </p:cNvSpPr>
          <p:nvPr/>
        </p:nvSpPr>
        <p:spPr bwMode="auto">
          <a:xfrm>
            <a:off x="12611169" y="1503363"/>
            <a:ext cx="184150" cy="519112"/>
          </a:xfrm>
          <a:prstGeom prst="rect">
            <a:avLst/>
          </a:prstGeom>
          <a:noFill/>
          <a:ln w="9525">
            <a:noFill/>
            <a:miter lim="800000"/>
          </a:ln>
        </p:spPr>
        <p:txBody>
          <a:bodyPr wrap="none">
            <a:spAutoFit/>
          </a:bodyPr>
          <a:lstStyle/>
          <a:p>
            <a:pPr algn="ctr"/>
            <a:endParaRPr lang="zh-CN" altLang="zh-CN" sz="2800" b="1"/>
          </a:p>
        </p:txBody>
      </p:sp>
      <p:pic>
        <p:nvPicPr>
          <p:cNvPr id="51" name="图片 50" descr="t0107fac44055133810.jpg"/>
          <p:cNvPicPr>
            <a:picLocks noChangeAspect="1"/>
          </p:cNvPicPr>
          <p:nvPr/>
        </p:nvPicPr>
        <p:blipFill>
          <a:blip r:embed="rId6"/>
          <a:stretch>
            <a:fillRect/>
          </a:stretch>
        </p:blipFill>
        <p:spPr>
          <a:xfrm>
            <a:off x="5069240" y="2100252"/>
            <a:ext cx="6217963" cy="3643338"/>
          </a:xfrm>
          <a:prstGeom prst="rect">
            <a:avLst/>
          </a:prstGeom>
          <a:ln>
            <a:noFill/>
          </a:ln>
          <a:effectLst>
            <a:outerShdw blurRad="190500" algn="tl" rotWithShape="0">
              <a:srgbClr val="000000">
                <a:alpha val="70000"/>
              </a:srgbClr>
            </a:outerShdw>
          </a:effectLst>
        </p:spPr>
      </p:pic>
      <p:sp>
        <p:nvSpPr>
          <p:cNvPr id="55" name="矩形 54"/>
          <p:cNvSpPr/>
          <p:nvPr/>
        </p:nvSpPr>
        <p:spPr>
          <a:xfrm>
            <a:off x="5143535" y="5861053"/>
            <a:ext cx="6403980" cy="954107"/>
          </a:xfrm>
          <a:prstGeom prst="rect">
            <a:avLst/>
          </a:prstGeom>
        </p:spPr>
        <p:txBody>
          <a:bodyPr wrap="square">
            <a:spAutoFit/>
          </a:bodyPr>
          <a:lstStyle/>
          <a:p>
            <a:r>
              <a:rPr lang="zh-CN" altLang="en-US" sz="2800" dirty="0" smtClean="0">
                <a:latin typeface="华文新魏" panose="02010800040101010101" pitchFamily="2" charset="-122"/>
                <a:ea typeface="华文新魏" panose="02010800040101010101" pitchFamily="2" charset="-122"/>
              </a:rPr>
              <a:t>这张书写在羊皮纸卷上的</a:t>
            </a:r>
            <a:r>
              <a:rPr lang="en-US" altLang="zh-CN" sz="2800" dirty="0" smtClean="0">
                <a:latin typeface="华文新魏" panose="02010800040101010101" pitchFamily="2" charset="-122"/>
                <a:ea typeface="华文新魏" panose="02010800040101010101" pitchFamily="2" charset="-122"/>
              </a:rPr>
              <a:t>《</a:t>
            </a:r>
            <a:r>
              <a:rPr lang="zh-CN" altLang="en-US" sz="2800" dirty="0" smtClean="0">
                <a:latin typeface="华文新魏" panose="02010800040101010101" pitchFamily="2" charset="-122"/>
                <a:ea typeface="华文新魏" panose="02010800040101010101" pitchFamily="2" charset="-122"/>
              </a:rPr>
              <a:t>大宪章</a:t>
            </a:r>
            <a:r>
              <a:rPr lang="en-US" altLang="zh-CN" sz="2800" dirty="0" smtClean="0">
                <a:latin typeface="华文新魏" panose="02010800040101010101" pitchFamily="2" charset="-122"/>
                <a:ea typeface="华文新魏" panose="02010800040101010101" pitchFamily="2" charset="-122"/>
              </a:rPr>
              <a:t>》</a:t>
            </a:r>
            <a:r>
              <a:rPr lang="zh-CN" altLang="en-US" sz="2800" dirty="0" smtClean="0">
                <a:latin typeface="华文新魏" panose="02010800040101010101" pitchFamily="2" charset="-122"/>
                <a:ea typeface="华文新魏" panose="02010800040101010101" pitchFamily="2" charset="-122"/>
              </a:rPr>
              <a:t>在历史上第一次限制了封建君主的权力。</a:t>
            </a:r>
            <a:endParaRPr lang="zh-CN" altLang="en-US" sz="2800" dirty="0">
              <a:latin typeface="华文新魏" panose="02010800040101010101" pitchFamily="2" charset="-122"/>
              <a:ea typeface="华文新魏" panose="02010800040101010101" pitchFamily="2" charset="-122"/>
            </a:endParaRPr>
          </a:p>
        </p:txBody>
      </p:sp>
      <p:sp>
        <p:nvSpPr>
          <p:cNvPr id="59" name="Freeform 1066"/>
          <p:cNvSpPr>
            <a:spLocks noEditPoints="1"/>
          </p:cNvSpPr>
          <p:nvPr/>
        </p:nvSpPr>
        <p:spPr bwMode="auto">
          <a:xfrm flipH="1" flipV="1">
            <a:off x="188873" y="1743062"/>
            <a:ext cx="1214446" cy="730127"/>
          </a:xfrm>
          <a:custGeom>
            <a:avLst/>
            <a:gdLst>
              <a:gd name="T0" fmla="*/ 1145 w 1878"/>
              <a:gd name="T1" fmla="*/ 212 h 232"/>
              <a:gd name="T2" fmla="*/ 1171 w 1878"/>
              <a:gd name="T3" fmla="*/ 209 h 232"/>
              <a:gd name="T4" fmla="*/ 1612 w 1878"/>
              <a:gd name="T5" fmla="*/ 217 h 232"/>
              <a:gd name="T6" fmla="*/ 1840 w 1878"/>
              <a:gd name="T7" fmla="*/ 166 h 232"/>
              <a:gd name="T8" fmla="*/ 1836 w 1878"/>
              <a:gd name="T9" fmla="*/ 137 h 232"/>
              <a:gd name="T10" fmla="*/ 1839 w 1878"/>
              <a:gd name="T11" fmla="*/ 114 h 232"/>
              <a:gd name="T12" fmla="*/ 1818 w 1878"/>
              <a:gd name="T13" fmla="*/ 20 h 232"/>
              <a:gd name="T14" fmla="*/ 1388 w 1878"/>
              <a:gd name="T15" fmla="*/ 29 h 232"/>
              <a:gd name="T16" fmla="*/ 1047 w 1878"/>
              <a:gd name="T17" fmla="*/ 19 h 232"/>
              <a:gd name="T18" fmla="*/ 720 w 1878"/>
              <a:gd name="T19" fmla="*/ 36 h 232"/>
              <a:gd name="T20" fmla="*/ 496 w 1878"/>
              <a:gd name="T21" fmla="*/ 41 h 232"/>
              <a:gd name="T22" fmla="*/ 323 w 1878"/>
              <a:gd name="T23" fmla="*/ 34 h 232"/>
              <a:gd name="T24" fmla="*/ 231 w 1878"/>
              <a:gd name="T25" fmla="*/ 41 h 232"/>
              <a:gd name="T26" fmla="*/ 200 w 1878"/>
              <a:gd name="T27" fmla="*/ 65 h 232"/>
              <a:gd name="T28" fmla="*/ 255 w 1878"/>
              <a:gd name="T29" fmla="*/ 78 h 232"/>
              <a:gd name="T30" fmla="*/ 195 w 1878"/>
              <a:gd name="T31" fmla="*/ 96 h 232"/>
              <a:gd name="T32" fmla="*/ 212 w 1878"/>
              <a:gd name="T33" fmla="*/ 109 h 232"/>
              <a:gd name="T34" fmla="*/ 143 w 1878"/>
              <a:gd name="T35" fmla="*/ 125 h 232"/>
              <a:gd name="T36" fmla="*/ 182 w 1878"/>
              <a:gd name="T37" fmla="*/ 129 h 232"/>
              <a:gd name="T38" fmla="*/ 164 w 1878"/>
              <a:gd name="T39" fmla="*/ 133 h 232"/>
              <a:gd name="T40" fmla="*/ 53 w 1878"/>
              <a:gd name="T41" fmla="*/ 129 h 232"/>
              <a:gd name="T42" fmla="*/ 58 w 1878"/>
              <a:gd name="T43" fmla="*/ 143 h 232"/>
              <a:gd name="T44" fmla="*/ 126 w 1878"/>
              <a:gd name="T45" fmla="*/ 150 h 232"/>
              <a:gd name="T46" fmla="*/ 109 w 1878"/>
              <a:gd name="T47" fmla="*/ 156 h 232"/>
              <a:gd name="T48" fmla="*/ 26 w 1878"/>
              <a:gd name="T49" fmla="*/ 165 h 232"/>
              <a:gd name="T50" fmla="*/ 160 w 1878"/>
              <a:gd name="T51" fmla="*/ 185 h 232"/>
              <a:gd name="T52" fmla="*/ 12 w 1878"/>
              <a:gd name="T53" fmla="*/ 191 h 232"/>
              <a:gd name="T54" fmla="*/ 82 w 1878"/>
              <a:gd name="T55" fmla="*/ 197 h 232"/>
              <a:gd name="T56" fmla="*/ 342 w 1878"/>
              <a:gd name="T57" fmla="*/ 214 h 232"/>
              <a:gd name="T58" fmla="*/ 414 w 1878"/>
              <a:gd name="T59" fmla="*/ 231 h 232"/>
              <a:gd name="T60" fmla="*/ 883 w 1878"/>
              <a:gd name="T61" fmla="*/ 211 h 232"/>
              <a:gd name="T62" fmla="*/ 941 w 1878"/>
              <a:gd name="T63" fmla="*/ 217 h 232"/>
              <a:gd name="T64" fmla="*/ 953 w 1878"/>
              <a:gd name="T65" fmla="*/ 210 h 232"/>
              <a:gd name="T66" fmla="*/ 1053 w 1878"/>
              <a:gd name="T67" fmla="*/ 206 h 232"/>
              <a:gd name="T68" fmla="*/ 531 w 1878"/>
              <a:gd name="T69" fmla="*/ 207 h 232"/>
              <a:gd name="T70" fmla="*/ 325 w 1878"/>
              <a:gd name="T71" fmla="*/ 207 h 232"/>
              <a:gd name="T72" fmla="*/ 138 w 1878"/>
              <a:gd name="T73" fmla="*/ 198 h 232"/>
              <a:gd name="T74" fmla="*/ 499 w 1878"/>
              <a:gd name="T75" fmla="*/ 192 h 232"/>
              <a:gd name="T76" fmla="*/ 277 w 1878"/>
              <a:gd name="T77" fmla="*/ 191 h 232"/>
              <a:gd name="T78" fmla="*/ 252 w 1878"/>
              <a:gd name="T79" fmla="*/ 193 h 232"/>
              <a:gd name="T80" fmla="*/ 209 w 1878"/>
              <a:gd name="T81" fmla="*/ 191 h 232"/>
              <a:gd name="T82" fmla="*/ 192 w 1878"/>
              <a:gd name="T83" fmla="*/ 187 h 232"/>
              <a:gd name="T84" fmla="*/ 104 w 1878"/>
              <a:gd name="T85" fmla="*/ 147 h 232"/>
              <a:gd name="T86" fmla="*/ 72 w 1878"/>
              <a:gd name="T87" fmla="*/ 145 h 232"/>
              <a:gd name="T88" fmla="*/ 498 w 1878"/>
              <a:gd name="T89" fmla="*/ 91 h 232"/>
              <a:gd name="T90" fmla="*/ 537 w 1878"/>
              <a:gd name="T91" fmla="*/ 87 h 232"/>
              <a:gd name="T92" fmla="*/ 526 w 1878"/>
              <a:gd name="T93" fmla="*/ 87 h 232"/>
              <a:gd name="T94" fmla="*/ 340 w 1878"/>
              <a:gd name="T95" fmla="*/ 84 h 232"/>
              <a:gd name="T96" fmla="*/ 560 w 1878"/>
              <a:gd name="T97" fmla="*/ 68 h 232"/>
              <a:gd name="T98" fmla="*/ 626 w 1878"/>
              <a:gd name="T99" fmla="*/ 74 h 232"/>
              <a:gd name="T100" fmla="*/ 648 w 1878"/>
              <a:gd name="T101" fmla="*/ 82 h 232"/>
              <a:gd name="T102" fmla="*/ 309 w 1878"/>
              <a:gd name="T103" fmla="*/ 78 h 232"/>
              <a:gd name="T104" fmla="*/ 589 w 1878"/>
              <a:gd name="T105" fmla="*/ 71 h 232"/>
              <a:gd name="T106" fmla="*/ 409 w 1878"/>
              <a:gd name="T107" fmla="*/ 58 h 232"/>
              <a:gd name="T108" fmla="*/ 475 w 1878"/>
              <a:gd name="T109" fmla="*/ 46 h 232"/>
              <a:gd name="T110" fmla="*/ 856 w 1878"/>
              <a:gd name="T111" fmla="*/ 40 h 232"/>
              <a:gd name="T112" fmla="*/ 533 w 1878"/>
              <a:gd name="T113" fmla="*/ 61 h 232"/>
              <a:gd name="T114" fmla="*/ 422 w 1878"/>
              <a:gd name="T115" fmla="*/ 61 h 232"/>
              <a:gd name="T116" fmla="*/ 405 w 1878"/>
              <a:gd name="T117" fmla="*/ 58 h 232"/>
              <a:gd name="T118" fmla="*/ 1251 w 1878"/>
              <a:gd name="T119" fmla="*/ 48 h 232"/>
              <a:gd name="T120" fmla="*/ 980 w 1878"/>
              <a:gd name="T121" fmla="*/ 42 h 232"/>
              <a:gd name="T122" fmla="*/ 407 w 1878"/>
              <a:gd name="T123" fmla="*/ 40 h 232"/>
              <a:gd name="T124" fmla="*/ 1260 w 1878"/>
              <a:gd name="T125"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8" h="232">
                <a:moveTo>
                  <a:pt x="950" y="216"/>
                </a:moveTo>
                <a:cubicBezTo>
                  <a:pt x="980" y="219"/>
                  <a:pt x="1005" y="219"/>
                  <a:pt x="1038" y="216"/>
                </a:cubicBezTo>
                <a:cubicBezTo>
                  <a:pt x="1036" y="211"/>
                  <a:pt x="1045" y="211"/>
                  <a:pt x="1047" y="215"/>
                </a:cubicBezTo>
                <a:cubicBezTo>
                  <a:pt x="1054" y="214"/>
                  <a:pt x="1064" y="216"/>
                  <a:pt x="1070" y="217"/>
                </a:cubicBezTo>
                <a:cubicBezTo>
                  <a:pt x="1096" y="221"/>
                  <a:pt x="1122" y="215"/>
                  <a:pt x="1145" y="212"/>
                </a:cubicBezTo>
                <a:cubicBezTo>
                  <a:pt x="1150" y="212"/>
                  <a:pt x="1156" y="215"/>
                  <a:pt x="1159" y="209"/>
                </a:cubicBezTo>
                <a:cubicBezTo>
                  <a:pt x="1155" y="211"/>
                  <a:pt x="1147" y="213"/>
                  <a:pt x="1145" y="209"/>
                </a:cubicBezTo>
                <a:cubicBezTo>
                  <a:pt x="1149" y="202"/>
                  <a:pt x="1168" y="200"/>
                  <a:pt x="1176" y="206"/>
                </a:cubicBezTo>
                <a:cubicBezTo>
                  <a:pt x="1172" y="206"/>
                  <a:pt x="1165" y="204"/>
                  <a:pt x="1164" y="208"/>
                </a:cubicBezTo>
                <a:cubicBezTo>
                  <a:pt x="1167" y="207"/>
                  <a:pt x="1170" y="207"/>
                  <a:pt x="1171" y="209"/>
                </a:cubicBezTo>
                <a:cubicBezTo>
                  <a:pt x="1168" y="211"/>
                  <a:pt x="1162" y="209"/>
                  <a:pt x="1160" y="212"/>
                </a:cubicBezTo>
                <a:cubicBezTo>
                  <a:pt x="1213" y="215"/>
                  <a:pt x="1266" y="211"/>
                  <a:pt x="1320" y="208"/>
                </a:cubicBezTo>
                <a:cubicBezTo>
                  <a:pt x="1296" y="204"/>
                  <a:pt x="1273" y="211"/>
                  <a:pt x="1250" y="203"/>
                </a:cubicBezTo>
                <a:cubicBezTo>
                  <a:pt x="1307" y="203"/>
                  <a:pt x="1372" y="200"/>
                  <a:pt x="1433" y="209"/>
                </a:cubicBezTo>
                <a:cubicBezTo>
                  <a:pt x="1485" y="218"/>
                  <a:pt x="1554" y="213"/>
                  <a:pt x="1612" y="217"/>
                </a:cubicBezTo>
                <a:cubicBezTo>
                  <a:pt x="1614" y="217"/>
                  <a:pt x="1616" y="218"/>
                  <a:pt x="1617" y="218"/>
                </a:cubicBezTo>
                <a:cubicBezTo>
                  <a:pt x="1680" y="215"/>
                  <a:pt x="1735" y="217"/>
                  <a:pt x="1786" y="212"/>
                </a:cubicBezTo>
                <a:cubicBezTo>
                  <a:pt x="1799" y="211"/>
                  <a:pt x="1836" y="211"/>
                  <a:pt x="1838" y="196"/>
                </a:cubicBezTo>
                <a:cubicBezTo>
                  <a:pt x="1840" y="184"/>
                  <a:pt x="1827" y="186"/>
                  <a:pt x="1826" y="175"/>
                </a:cubicBezTo>
                <a:cubicBezTo>
                  <a:pt x="1828" y="169"/>
                  <a:pt x="1837" y="171"/>
                  <a:pt x="1840" y="166"/>
                </a:cubicBezTo>
                <a:cubicBezTo>
                  <a:pt x="1838" y="167"/>
                  <a:pt x="1835" y="167"/>
                  <a:pt x="1833" y="165"/>
                </a:cubicBezTo>
                <a:cubicBezTo>
                  <a:pt x="1836" y="165"/>
                  <a:pt x="1837" y="164"/>
                  <a:pt x="1837" y="161"/>
                </a:cubicBezTo>
                <a:cubicBezTo>
                  <a:pt x="1835" y="158"/>
                  <a:pt x="1835" y="159"/>
                  <a:pt x="1833" y="153"/>
                </a:cubicBezTo>
                <a:cubicBezTo>
                  <a:pt x="1835" y="151"/>
                  <a:pt x="1840" y="152"/>
                  <a:pt x="1840" y="148"/>
                </a:cubicBezTo>
                <a:cubicBezTo>
                  <a:pt x="1842" y="142"/>
                  <a:pt x="1835" y="140"/>
                  <a:pt x="1836" y="137"/>
                </a:cubicBezTo>
                <a:cubicBezTo>
                  <a:pt x="1840" y="138"/>
                  <a:pt x="1843" y="137"/>
                  <a:pt x="1844" y="136"/>
                </a:cubicBezTo>
                <a:cubicBezTo>
                  <a:pt x="1841" y="136"/>
                  <a:pt x="1836" y="136"/>
                  <a:pt x="1835" y="134"/>
                </a:cubicBezTo>
                <a:cubicBezTo>
                  <a:pt x="1837" y="133"/>
                  <a:pt x="1834" y="127"/>
                  <a:pt x="1836" y="127"/>
                </a:cubicBezTo>
                <a:cubicBezTo>
                  <a:pt x="1838" y="124"/>
                  <a:pt x="1840" y="129"/>
                  <a:pt x="1841" y="127"/>
                </a:cubicBezTo>
                <a:cubicBezTo>
                  <a:pt x="1836" y="127"/>
                  <a:pt x="1833" y="115"/>
                  <a:pt x="1839" y="114"/>
                </a:cubicBezTo>
                <a:cubicBezTo>
                  <a:pt x="1841" y="117"/>
                  <a:pt x="1841" y="118"/>
                  <a:pt x="1846" y="118"/>
                </a:cubicBezTo>
                <a:cubicBezTo>
                  <a:pt x="1849" y="113"/>
                  <a:pt x="1844" y="113"/>
                  <a:pt x="1844" y="109"/>
                </a:cubicBezTo>
                <a:cubicBezTo>
                  <a:pt x="1851" y="102"/>
                  <a:pt x="1846" y="91"/>
                  <a:pt x="1849" y="80"/>
                </a:cubicBezTo>
                <a:cubicBezTo>
                  <a:pt x="1878" y="56"/>
                  <a:pt x="1836" y="32"/>
                  <a:pt x="1820" y="16"/>
                </a:cubicBezTo>
                <a:cubicBezTo>
                  <a:pt x="1818" y="16"/>
                  <a:pt x="1821" y="20"/>
                  <a:pt x="1818" y="20"/>
                </a:cubicBezTo>
                <a:cubicBezTo>
                  <a:pt x="1774" y="16"/>
                  <a:pt x="1732" y="20"/>
                  <a:pt x="1690" y="20"/>
                </a:cubicBezTo>
                <a:cubicBezTo>
                  <a:pt x="1648" y="21"/>
                  <a:pt x="1607" y="19"/>
                  <a:pt x="1566" y="17"/>
                </a:cubicBezTo>
                <a:cubicBezTo>
                  <a:pt x="1558" y="17"/>
                  <a:pt x="1549" y="17"/>
                  <a:pt x="1540" y="17"/>
                </a:cubicBezTo>
                <a:cubicBezTo>
                  <a:pt x="1498" y="22"/>
                  <a:pt x="1443" y="22"/>
                  <a:pt x="1396" y="26"/>
                </a:cubicBezTo>
                <a:cubicBezTo>
                  <a:pt x="1394" y="28"/>
                  <a:pt x="1392" y="29"/>
                  <a:pt x="1388" y="29"/>
                </a:cubicBezTo>
                <a:cubicBezTo>
                  <a:pt x="1354" y="6"/>
                  <a:pt x="1300" y="32"/>
                  <a:pt x="1252" y="23"/>
                </a:cubicBezTo>
                <a:cubicBezTo>
                  <a:pt x="1229" y="0"/>
                  <a:pt x="1194" y="33"/>
                  <a:pt x="1162" y="21"/>
                </a:cubicBezTo>
                <a:cubicBezTo>
                  <a:pt x="1159" y="20"/>
                  <a:pt x="1157" y="15"/>
                  <a:pt x="1153" y="15"/>
                </a:cubicBezTo>
                <a:cubicBezTo>
                  <a:pt x="1138" y="12"/>
                  <a:pt x="1123" y="23"/>
                  <a:pt x="1107" y="21"/>
                </a:cubicBezTo>
                <a:cubicBezTo>
                  <a:pt x="1087" y="10"/>
                  <a:pt x="1064" y="17"/>
                  <a:pt x="1047" y="19"/>
                </a:cubicBezTo>
                <a:cubicBezTo>
                  <a:pt x="1032" y="21"/>
                  <a:pt x="1022" y="18"/>
                  <a:pt x="1009" y="15"/>
                </a:cubicBezTo>
                <a:cubicBezTo>
                  <a:pt x="983" y="7"/>
                  <a:pt x="954" y="28"/>
                  <a:pt x="921" y="21"/>
                </a:cubicBezTo>
                <a:cubicBezTo>
                  <a:pt x="917" y="20"/>
                  <a:pt x="915" y="16"/>
                  <a:pt x="911" y="15"/>
                </a:cubicBezTo>
                <a:cubicBezTo>
                  <a:pt x="842" y="26"/>
                  <a:pt x="779" y="31"/>
                  <a:pt x="720" y="34"/>
                </a:cubicBezTo>
                <a:cubicBezTo>
                  <a:pt x="721" y="34"/>
                  <a:pt x="721" y="35"/>
                  <a:pt x="720" y="36"/>
                </a:cubicBezTo>
                <a:cubicBezTo>
                  <a:pt x="662" y="41"/>
                  <a:pt x="607" y="33"/>
                  <a:pt x="540" y="41"/>
                </a:cubicBezTo>
                <a:cubicBezTo>
                  <a:pt x="550" y="44"/>
                  <a:pt x="557" y="40"/>
                  <a:pt x="565" y="44"/>
                </a:cubicBezTo>
                <a:cubicBezTo>
                  <a:pt x="541" y="45"/>
                  <a:pt x="508" y="48"/>
                  <a:pt x="488" y="43"/>
                </a:cubicBezTo>
                <a:cubicBezTo>
                  <a:pt x="493" y="42"/>
                  <a:pt x="497" y="43"/>
                  <a:pt x="500" y="42"/>
                </a:cubicBezTo>
                <a:cubicBezTo>
                  <a:pt x="499" y="40"/>
                  <a:pt x="497" y="41"/>
                  <a:pt x="496" y="41"/>
                </a:cubicBezTo>
                <a:cubicBezTo>
                  <a:pt x="496" y="38"/>
                  <a:pt x="501" y="41"/>
                  <a:pt x="500" y="38"/>
                </a:cubicBezTo>
                <a:cubicBezTo>
                  <a:pt x="470" y="33"/>
                  <a:pt x="437" y="27"/>
                  <a:pt x="397" y="29"/>
                </a:cubicBezTo>
                <a:cubicBezTo>
                  <a:pt x="396" y="26"/>
                  <a:pt x="394" y="23"/>
                  <a:pt x="392" y="21"/>
                </a:cubicBezTo>
                <a:cubicBezTo>
                  <a:pt x="354" y="16"/>
                  <a:pt x="312" y="27"/>
                  <a:pt x="276" y="31"/>
                </a:cubicBezTo>
                <a:cubicBezTo>
                  <a:pt x="292" y="32"/>
                  <a:pt x="308" y="27"/>
                  <a:pt x="323" y="34"/>
                </a:cubicBezTo>
                <a:cubicBezTo>
                  <a:pt x="316" y="39"/>
                  <a:pt x="307" y="36"/>
                  <a:pt x="297" y="36"/>
                </a:cubicBezTo>
                <a:cubicBezTo>
                  <a:pt x="298" y="36"/>
                  <a:pt x="299" y="35"/>
                  <a:pt x="299" y="34"/>
                </a:cubicBezTo>
                <a:cubicBezTo>
                  <a:pt x="295" y="36"/>
                  <a:pt x="286" y="32"/>
                  <a:pt x="282" y="36"/>
                </a:cubicBezTo>
                <a:cubicBezTo>
                  <a:pt x="284" y="36"/>
                  <a:pt x="287" y="35"/>
                  <a:pt x="287" y="37"/>
                </a:cubicBezTo>
                <a:cubicBezTo>
                  <a:pt x="271" y="38"/>
                  <a:pt x="251" y="35"/>
                  <a:pt x="231" y="41"/>
                </a:cubicBezTo>
                <a:cubicBezTo>
                  <a:pt x="247" y="42"/>
                  <a:pt x="261" y="41"/>
                  <a:pt x="278" y="41"/>
                </a:cubicBezTo>
                <a:cubicBezTo>
                  <a:pt x="269" y="46"/>
                  <a:pt x="261" y="40"/>
                  <a:pt x="255" y="47"/>
                </a:cubicBezTo>
                <a:cubicBezTo>
                  <a:pt x="284" y="45"/>
                  <a:pt x="313" y="43"/>
                  <a:pt x="335" y="49"/>
                </a:cubicBezTo>
                <a:cubicBezTo>
                  <a:pt x="313" y="64"/>
                  <a:pt x="264" y="54"/>
                  <a:pt x="237" y="64"/>
                </a:cubicBezTo>
                <a:cubicBezTo>
                  <a:pt x="229" y="63"/>
                  <a:pt x="213" y="61"/>
                  <a:pt x="200" y="65"/>
                </a:cubicBezTo>
                <a:cubicBezTo>
                  <a:pt x="171" y="72"/>
                  <a:pt x="129" y="70"/>
                  <a:pt x="97" y="77"/>
                </a:cubicBezTo>
                <a:cubicBezTo>
                  <a:pt x="141" y="78"/>
                  <a:pt x="204" y="65"/>
                  <a:pt x="251" y="74"/>
                </a:cubicBezTo>
                <a:cubicBezTo>
                  <a:pt x="255" y="75"/>
                  <a:pt x="262" y="72"/>
                  <a:pt x="266" y="79"/>
                </a:cubicBezTo>
                <a:cubicBezTo>
                  <a:pt x="262" y="81"/>
                  <a:pt x="261" y="80"/>
                  <a:pt x="256" y="81"/>
                </a:cubicBezTo>
                <a:cubicBezTo>
                  <a:pt x="256" y="80"/>
                  <a:pt x="258" y="77"/>
                  <a:pt x="255" y="78"/>
                </a:cubicBezTo>
                <a:cubicBezTo>
                  <a:pt x="242" y="85"/>
                  <a:pt x="223" y="83"/>
                  <a:pt x="205" y="85"/>
                </a:cubicBezTo>
                <a:cubicBezTo>
                  <a:pt x="213" y="91"/>
                  <a:pt x="231" y="86"/>
                  <a:pt x="243" y="88"/>
                </a:cubicBezTo>
                <a:cubicBezTo>
                  <a:pt x="243" y="89"/>
                  <a:pt x="242" y="88"/>
                  <a:pt x="242" y="89"/>
                </a:cubicBezTo>
                <a:cubicBezTo>
                  <a:pt x="249" y="88"/>
                  <a:pt x="272" y="87"/>
                  <a:pt x="280" y="90"/>
                </a:cubicBezTo>
                <a:cubicBezTo>
                  <a:pt x="251" y="94"/>
                  <a:pt x="214" y="90"/>
                  <a:pt x="195" y="96"/>
                </a:cubicBezTo>
                <a:cubicBezTo>
                  <a:pt x="211" y="97"/>
                  <a:pt x="222" y="94"/>
                  <a:pt x="231" y="96"/>
                </a:cubicBezTo>
                <a:cubicBezTo>
                  <a:pt x="185" y="104"/>
                  <a:pt x="142" y="99"/>
                  <a:pt x="96" y="106"/>
                </a:cubicBezTo>
                <a:cubicBezTo>
                  <a:pt x="145" y="107"/>
                  <a:pt x="180" y="101"/>
                  <a:pt x="227" y="104"/>
                </a:cubicBezTo>
                <a:cubicBezTo>
                  <a:pt x="220" y="107"/>
                  <a:pt x="203" y="104"/>
                  <a:pt x="201" y="107"/>
                </a:cubicBezTo>
                <a:cubicBezTo>
                  <a:pt x="199" y="108"/>
                  <a:pt x="210" y="105"/>
                  <a:pt x="212" y="109"/>
                </a:cubicBezTo>
                <a:cubicBezTo>
                  <a:pt x="180" y="117"/>
                  <a:pt x="128" y="110"/>
                  <a:pt x="100" y="117"/>
                </a:cubicBezTo>
                <a:cubicBezTo>
                  <a:pt x="85" y="117"/>
                  <a:pt x="82" y="120"/>
                  <a:pt x="70" y="119"/>
                </a:cubicBezTo>
                <a:cubicBezTo>
                  <a:pt x="71" y="119"/>
                  <a:pt x="73" y="119"/>
                  <a:pt x="73" y="118"/>
                </a:cubicBezTo>
                <a:cubicBezTo>
                  <a:pt x="66" y="119"/>
                  <a:pt x="52" y="120"/>
                  <a:pt x="47" y="123"/>
                </a:cubicBezTo>
                <a:cubicBezTo>
                  <a:pt x="76" y="122"/>
                  <a:pt x="113" y="119"/>
                  <a:pt x="143" y="125"/>
                </a:cubicBezTo>
                <a:cubicBezTo>
                  <a:pt x="143" y="128"/>
                  <a:pt x="136" y="126"/>
                  <a:pt x="139" y="129"/>
                </a:cubicBezTo>
                <a:cubicBezTo>
                  <a:pt x="141" y="130"/>
                  <a:pt x="149" y="130"/>
                  <a:pt x="151" y="129"/>
                </a:cubicBezTo>
                <a:cubicBezTo>
                  <a:pt x="150" y="128"/>
                  <a:pt x="145" y="130"/>
                  <a:pt x="146" y="127"/>
                </a:cubicBezTo>
                <a:cubicBezTo>
                  <a:pt x="161" y="129"/>
                  <a:pt x="173" y="126"/>
                  <a:pt x="186" y="128"/>
                </a:cubicBezTo>
                <a:cubicBezTo>
                  <a:pt x="185" y="128"/>
                  <a:pt x="181" y="127"/>
                  <a:pt x="182" y="129"/>
                </a:cubicBezTo>
                <a:cubicBezTo>
                  <a:pt x="195" y="129"/>
                  <a:pt x="202" y="127"/>
                  <a:pt x="217" y="131"/>
                </a:cubicBezTo>
                <a:cubicBezTo>
                  <a:pt x="207" y="132"/>
                  <a:pt x="197" y="136"/>
                  <a:pt x="185" y="134"/>
                </a:cubicBezTo>
                <a:cubicBezTo>
                  <a:pt x="188" y="134"/>
                  <a:pt x="190" y="133"/>
                  <a:pt x="190" y="132"/>
                </a:cubicBezTo>
                <a:cubicBezTo>
                  <a:pt x="179" y="128"/>
                  <a:pt x="170" y="137"/>
                  <a:pt x="159" y="134"/>
                </a:cubicBezTo>
                <a:cubicBezTo>
                  <a:pt x="161" y="133"/>
                  <a:pt x="164" y="135"/>
                  <a:pt x="164" y="133"/>
                </a:cubicBezTo>
                <a:cubicBezTo>
                  <a:pt x="158" y="129"/>
                  <a:pt x="157" y="135"/>
                  <a:pt x="151" y="135"/>
                </a:cubicBezTo>
                <a:cubicBezTo>
                  <a:pt x="151" y="133"/>
                  <a:pt x="153" y="134"/>
                  <a:pt x="153" y="133"/>
                </a:cubicBezTo>
                <a:cubicBezTo>
                  <a:pt x="145" y="134"/>
                  <a:pt x="138" y="130"/>
                  <a:pt x="129" y="130"/>
                </a:cubicBezTo>
                <a:cubicBezTo>
                  <a:pt x="133" y="129"/>
                  <a:pt x="138" y="131"/>
                  <a:pt x="137" y="128"/>
                </a:cubicBezTo>
                <a:cubicBezTo>
                  <a:pt x="108" y="126"/>
                  <a:pt x="81" y="128"/>
                  <a:pt x="53" y="129"/>
                </a:cubicBezTo>
                <a:cubicBezTo>
                  <a:pt x="61" y="130"/>
                  <a:pt x="67" y="129"/>
                  <a:pt x="70" y="135"/>
                </a:cubicBezTo>
                <a:cubicBezTo>
                  <a:pt x="61" y="134"/>
                  <a:pt x="42" y="135"/>
                  <a:pt x="33" y="136"/>
                </a:cubicBezTo>
                <a:cubicBezTo>
                  <a:pt x="40" y="136"/>
                  <a:pt x="36" y="136"/>
                  <a:pt x="33" y="137"/>
                </a:cubicBezTo>
                <a:cubicBezTo>
                  <a:pt x="78" y="136"/>
                  <a:pt x="141" y="135"/>
                  <a:pt x="178" y="138"/>
                </a:cubicBezTo>
                <a:cubicBezTo>
                  <a:pt x="132" y="145"/>
                  <a:pt x="98" y="137"/>
                  <a:pt x="58" y="143"/>
                </a:cubicBezTo>
                <a:cubicBezTo>
                  <a:pt x="62" y="144"/>
                  <a:pt x="68" y="142"/>
                  <a:pt x="71" y="144"/>
                </a:cubicBezTo>
                <a:cubicBezTo>
                  <a:pt x="70" y="146"/>
                  <a:pt x="67" y="143"/>
                  <a:pt x="66" y="146"/>
                </a:cubicBezTo>
                <a:cubicBezTo>
                  <a:pt x="70" y="147"/>
                  <a:pt x="76" y="145"/>
                  <a:pt x="78" y="147"/>
                </a:cubicBezTo>
                <a:cubicBezTo>
                  <a:pt x="71" y="149"/>
                  <a:pt x="61" y="146"/>
                  <a:pt x="55" y="149"/>
                </a:cubicBezTo>
                <a:cubicBezTo>
                  <a:pt x="83" y="150"/>
                  <a:pt x="103" y="150"/>
                  <a:pt x="126" y="150"/>
                </a:cubicBezTo>
                <a:cubicBezTo>
                  <a:pt x="123" y="145"/>
                  <a:pt x="109" y="150"/>
                  <a:pt x="105" y="147"/>
                </a:cubicBezTo>
                <a:cubicBezTo>
                  <a:pt x="116" y="147"/>
                  <a:pt x="131" y="146"/>
                  <a:pt x="141" y="149"/>
                </a:cubicBezTo>
                <a:cubicBezTo>
                  <a:pt x="135" y="149"/>
                  <a:pt x="131" y="150"/>
                  <a:pt x="128" y="149"/>
                </a:cubicBezTo>
                <a:cubicBezTo>
                  <a:pt x="127" y="151"/>
                  <a:pt x="129" y="151"/>
                  <a:pt x="129" y="152"/>
                </a:cubicBezTo>
                <a:cubicBezTo>
                  <a:pt x="122" y="155"/>
                  <a:pt x="115" y="148"/>
                  <a:pt x="109" y="156"/>
                </a:cubicBezTo>
                <a:cubicBezTo>
                  <a:pt x="114" y="156"/>
                  <a:pt x="121" y="154"/>
                  <a:pt x="124" y="157"/>
                </a:cubicBezTo>
                <a:cubicBezTo>
                  <a:pt x="120" y="160"/>
                  <a:pt x="100" y="161"/>
                  <a:pt x="98" y="159"/>
                </a:cubicBezTo>
                <a:cubicBezTo>
                  <a:pt x="78" y="162"/>
                  <a:pt x="61" y="161"/>
                  <a:pt x="42" y="163"/>
                </a:cubicBezTo>
                <a:cubicBezTo>
                  <a:pt x="34" y="164"/>
                  <a:pt x="15" y="165"/>
                  <a:pt x="17" y="166"/>
                </a:cubicBezTo>
                <a:cubicBezTo>
                  <a:pt x="20" y="167"/>
                  <a:pt x="23" y="167"/>
                  <a:pt x="26" y="165"/>
                </a:cubicBezTo>
                <a:cubicBezTo>
                  <a:pt x="45" y="171"/>
                  <a:pt x="71" y="166"/>
                  <a:pt x="93" y="174"/>
                </a:cubicBezTo>
                <a:cubicBezTo>
                  <a:pt x="79" y="173"/>
                  <a:pt x="59" y="175"/>
                  <a:pt x="40" y="176"/>
                </a:cubicBezTo>
                <a:cubicBezTo>
                  <a:pt x="57" y="182"/>
                  <a:pt x="79" y="177"/>
                  <a:pt x="95" y="182"/>
                </a:cubicBezTo>
                <a:cubicBezTo>
                  <a:pt x="94" y="182"/>
                  <a:pt x="92" y="181"/>
                  <a:pt x="91" y="183"/>
                </a:cubicBezTo>
                <a:cubicBezTo>
                  <a:pt x="117" y="182"/>
                  <a:pt x="137" y="185"/>
                  <a:pt x="160" y="185"/>
                </a:cubicBezTo>
                <a:cubicBezTo>
                  <a:pt x="161" y="188"/>
                  <a:pt x="158" y="189"/>
                  <a:pt x="160" y="190"/>
                </a:cubicBezTo>
                <a:cubicBezTo>
                  <a:pt x="162" y="189"/>
                  <a:pt x="170" y="189"/>
                  <a:pt x="174" y="191"/>
                </a:cubicBezTo>
                <a:cubicBezTo>
                  <a:pt x="132" y="191"/>
                  <a:pt x="110" y="190"/>
                  <a:pt x="78" y="189"/>
                </a:cubicBezTo>
                <a:cubicBezTo>
                  <a:pt x="55" y="188"/>
                  <a:pt x="17" y="184"/>
                  <a:pt x="0" y="187"/>
                </a:cubicBezTo>
                <a:cubicBezTo>
                  <a:pt x="3" y="192"/>
                  <a:pt x="10" y="186"/>
                  <a:pt x="12" y="191"/>
                </a:cubicBezTo>
                <a:cubicBezTo>
                  <a:pt x="9" y="190"/>
                  <a:pt x="1" y="190"/>
                  <a:pt x="0" y="191"/>
                </a:cubicBezTo>
                <a:cubicBezTo>
                  <a:pt x="13" y="194"/>
                  <a:pt x="23" y="193"/>
                  <a:pt x="33" y="192"/>
                </a:cubicBezTo>
                <a:cubicBezTo>
                  <a:pt x="32" y="192"/>
                  <a:pt x="30" y="193"/>
                  <a:pt x="30" y="191"/>
                </a:cubicBezTo>
                <a:cubicBezTo>
                  <a:pt x="66" y="194"/>
                  <a:pt x="99" y="192"/>
                  <a:pt x="137" y="198"/>
                </a:cubicBezTo>
                <a:cubicBezTo>
                  <a:pt x="116" y="199"/>
                  <a:pt x="103" y="193"/>
                  <a:pt x="82" y="197"/>
                </a:cubicBezTo>
                <a:cubicBezTo>
                  <a:pt x="161" y="202"/>
                  <a:pt x="239" y="201"/>
                  <a:pt x="302" y="207"/>
                </a:cubicBezTo>
                <a:cubicBezTo>
                  <a:pt x="258" y="209"/>
                  <a:pt x="205" y="205"/>
                  <a:pt x="166" y="206"/>
                </a:cubicBezTo>
                <a:cubicBezTo>
                  <a:pt x="136" y="206"/>
                  <a:pt x="103" y="198"/>
                  <a:pt x="82" y="206"/>
                </a:cubicBezTo>
                <a:cubicBezTo>
                  <a:pt x="150" y="212"/>
                  <a:pt x="231" y="209"/>
                  <a:pt x="303" y="212"/>
                </a:cubicBezTo>
                <a:cubicBezTo>
                  <a:pt x="317" y="213"/>
                  <a:pt x="332" y="211"/>
                  <a:pt x="342" y="214"/>
                </a:cubicBezTo>
                <a:cubicBezTo>
                  <a:pt x="346" y="216"/>
                  <a:pt x="349" y="219"/>
                  <a:pt x="353" y="220"/>
                </a:cubicBezTo>
                <a:cubicBezTo>
                  <a:pt x="368" y="224"/>
                  <a:pt x="381" y="219"/>
                  <a:pt x="394" y="227"/>
                </a:cubicBezTo>
                <a:cubicBezTo>
                  <a:pt x="392" y="227"/>
                  <a:pt x="390" y="226"/>
                  <a:pt x="390" y="228"/>
                </a:cubicBezTo>
                <a:cubicBezTo>
                  <a:pt x="393" y="228"/>
                  <a:pt x="395" y="228"/>
                  <a:pt x="396" y="226"/>
                </a:cubicBezTo>
                <a:cubicBezTo>
                  <a:pt x="398" y="232"/>
                  <a:pt x="410" y="226"/>
                  <a:pt x="414" y="231"/>
                </a:cubicBezTo>
                <a:cubicBezTo>
                  <a:pt x="413" y="231"/>
                  <a:pt x="411" y="230"/>
                  <a:pt x="411" y="232"/>
                </a:cubicBezTo>
                <a:cubicBezTo>
                  <a:pt x="422" y="231"/>
                  <a:pt x="423" y="220"/>
                  <a:pt x="438" y="219"/>
                </a:cubicBezTo>
                <a:cubicBezTo>
                  <a:pt x="437" y="217"/>
                  <a:pt x="432" y="219"/>
                  <a:pt x="432" y="217"/>
                </a:cubicBezTo>
                <a:cubicBezTo>
                  <a:pt x="535" y="209"/>
                  <a:pt x="643" y="214"/>
                  <a:pt x="723" y="209"/>
                </a:cubicBezTo>
                <a:cubicBezTo>
                  <a:pt x="766" y="214"/>
                  <a:pt x="839" y="202"/>
                  <a:pt x="883" y="211"/>
                </a:cubicBezTo>
                <a:cubicBezTo>
                  <a:pt x="881" y="211"/>
                  <a:pt x="880" y="212"/>
                  <a:pt x="880" y="213"/>
                </a:cubicBezTo>
                <a:cubicBezTo>
                  <a:pt x="884" y="210"/>
                  <a:pt x="895" y="214"/>
                  <a:pt x="885" y="215"/>
                </a:cubicBezTo>
                <a:cubicBezTo>
                  <a:pt x="893" y="215"/>
                  <a:pt x="895" y="217"/>
                  <a:pt x="902" y="218"/>
                </a:cubicBezTo>
                <a:cubicBezTo>
                  <a:pt x="900" y="219"/>
                  <a:pt x="898" y="219"/>
                  <a:pt x="897" y="220"/>
                </a:cubicBezTo>
                <a:cubicBezTo>
                  <a:pt x="917" y="216"/>
                  <a:pt x="927" y="217"/>
                  <a:pt x="941" y="217"/>
                </a:cubicBezTo>
                <a:cubicBezTo>
                  <a:pt x="939" y="217"/>
                  <a:pt x="937" y="217"/>
                  <a:pt x="937" y="216"/>
                </a:cubicBezTo>
                <a:cubicBezTo>
                  <a:pt x="942" y="215"/>
                  <a:pt x="946" y="215"/>
                  <a:pt x="944" y="218"/>
                </a:cubicBezTo>
                <a:cubicBezTo>
                  <a:pt x="947" y="214"/>
                  <a:pt x="952" y="221"/>
                  <a:pt x="950" y="216"/>
                </a:cubicBezTo>
                <a:close/>
                <a:moveTo>
                  <a:pt x="948" y="212"/>
                </a:moveTo>
                <a:cubicBezTo>
                  <a:pt x="948" y="210"/>
                  <a:pt x="951" y="210"/>
                  <a:pt x="953" y="210"/>
                </a:cubicBezTo>
                <a:cubicBezTo>
                  <a:pt x="950" y="209"/>
                  <a:pt x="945" y="208"/>
                  <a:pt x="941" y="209"/>
                </a:cubicBezTo>
                <a:cubicBezTo>
                  <a:pt x="945" y="206"/>
                  <a:pt x="959" y="203"/>
                  <a:pt x="960" y="210"/>
                </a:cubicBezTo>
                <a:cubicBezTo>
                  <a:pt x="955" y="210"/>
                  <a:pt x="951" y="214"/>
                  <a:pt x="948" y="212"/>
                </a:cubicBezTo>
                <a:close/>
                <a:moveTo>
                  <a:pt x="1032" y="206"/>
                </a:moveTo>
                <a:cubicBezTo>
                  <a:pt x="1036" y="201"/>
                  <a:pt x="1047" y="205"/>
                  <a:pt x="1053" y="206"/>
                </a:cubicBezTo>
                <a:cubicBezTo>
                  <a:pt x="1050" y="213"/>
                  <a:pt x="1037" y="205"/>
                  <a:pt x="1032" y="206"/>
                </a:cubicBezTo>
                <a:close/>
                <a:moveTo>
                  <a:pt x="782" y="202"/>
                </a:moveTo>
                <a:cubicBezTo>
                  <a:pt x="715" y="206"/>
                  <a:pt x="643" y="210"/>
                  <a:pt x="580" y="206"/>
                </a:cubicBezTo>
                <a:cubicBezTo>
                  <a:pt x="539" y="203"/>
                  <a:pt x="499" y="216"/>
                  <a:pt x="462" y="207"/>
                </a:cubicBezTo>
                <a:cubicBezTo>
                  <a:pt x="474" y="203"/>
                  <a:pt x="515" y="203"/>
                  <a:pt x="531" y="207"/>
                </a:cubicBezTo>
                <a:cubicBezTo>
                  <a:pt x="530" y="204"/>
                  <a:pt x="532" y="204"/>
                  <a:pt x="532" y="207"/>
                </a:cubicBezTo>
                <a:cubicBezTo>
                  <a:pt x="614" y="202"/>
                  <a:pt x="689" y="205"/>
                  <a:pt x="782" y="202"/>
                </a:cubicBezTo>
                <a:close/>
                <a:moveTo>
                  <a:pt x="325" y="207"/>
                </a:moveTo>
                <a:cubicBezTo>
                  <a:pt x="326" y="204"/>
                  <a:pt x="330" y="204"/>
                  <a:pt x="334" y="206"/>
                </a:cubicBezTo>
                <a:cubicBezTo>
                  <a:pt x="331" y="209"/>
                  <a:pt x="329" y="206"/>
                  <a:pt x="325" y="207"/>
                </a:cubicBezTo>
                <a:close/>
                <a:moveTo>
                  <a:pt x="160" y="198"/>
                </a:moveTo>
                <a:cubicBezTo>
                  <a:pt x="179" y="196"/>
                  <a:pt x="205" y="197"/>
                  <a:pt x="212" y="196"/>
                </a:cubicBezTo>
                <a:cubicBezTo>
                  <a:pt x="202" y="201"/>
                  <a:pt x="174" y="197"/>
                  <a:pt x="160" y="198"/>
                </a:cubicBezTo>
                <a:close/>
                <a:moveTo>
                  <a:pt x="156" y="199"/>
                </a:moveTo>
                <a:cubicBezTo>
                  <a:pt x="151" y="197"/>
                  <a:pt x="146" y="198"/>
                  <a:pt x="138" y="198"/>
                </a:cubicBezTo>
                <a:cubicBezTo>
                  <a:pt x="142" y="197"/>
                  <a:pt x="153" y="195"/>
                  <a:pt x="156" y="199"/>
                </a:cubicBezTo>
                <a:close/>
                <a:moveTo>
                  <a:pt x="485" y="193"/>
                </a:moveTo>
                <a:cubicBezTo>
                  <a:pt x="487" y="193"/>
                  <a:pt x="493" y="193"/>
                  <a:pt x="498" y="192"/>
                </a:cubicBezTo>
                <a:cubicBezTo>
                  <a:pt x="495" y="196"/>
                  <a:pt x="488" y="195"/>
                  <a:pt x="485" y="193"/>
                </a:cubicBezTo>
                <a:close/>
                <a:moveTo>
                  <a:pt x="499" y="192"/>
                </a:moveTo>
                <a:cubicBezTo>
                  <a:pt x="502" y="193"/>
                  <a:pt x="510" y="192"/>
                  <a:pt x="516" y="192"/>
                </a:cubicBezTo>
                <a:cubicBezTo>
                  <a:pt x="513" y="193"/>
                  <a:pt x="503" y="196"/>
                  <a:pt x="499" y="192"/>
                </a:cubicBezTo>
                <a:close/>
                <a:moveTo>
                  <a:pt x="277" y="191"/>
                </a:moveTo>
                <a:cubicBezTo>
                  <a:pt x="273" y="192"/>
                  <a:pt x="264" y="193"/>
                  <a:pt x="258" y="191"/>
                </a:cubicBezTo>
                <a:cubicBezTo>
                  <a:pt x="261" y="191"/>
                  <a:pt x="271" y="190"/>
                  <a:pt x="277" y="191"/>
                </a:cubicBezTo>
                <a:close/>
                <a:moveTo>
                  <a:pt x="252" y="193"/>
                </a:moveTo>
                <a:cubicBezTo>
                  <a:pt x="250" y="193"/>
                  <a:pt x="251" y="192"/>
                  <a:pt x="251" y="191"/>
                </a:cubicBezTo>
                <a:cubicBezTo>
                  <a:pt x="248" y="192"/>
                  <a:pt x="246" y="192"/>
                  <a:pt x="243" y="191"/>
                </a:cubicBezTo>
                <a:cubicBezTo>
                  <a:pt x="244" y="190"/>
                  <a:pt x="251" y="190"/>
                  <a:pt x="252" y="191"/>
                </a:cubicBezTo>
                <a:lnTo>
                  <a:pt x="252" y="193"/>
                </a:lnTo>
                <a:close/>
                <a:moveTo>
                  <a:pt x="209" y="191"/>
                </a:moveTo>
                <a:cubicBezTo>
                  <a:pt x="216" y="189"/>
                  <a:pt x="222" y="191"/>
                  <a:pt x="231" y="190"/>
                </a:cubicBezTo>
                <a:cubicBezTo>
                  <a:pt x="235" y="191"/>
                  <a:pt x="240" y="189"/>
                  <a:pt x="242" y="191"/>
                </a:cubicBezTo>
                <a:cubicBezTo>
                  <a:pt x="230" y="191"/>
                  <a:pt x="230" y="191"/>
                  <a:pt x="230" y="191"/>
                </a:cubicBezTo>
                <a:cubicBezTo>
                  <a:pt x="225" y="191"/>
                  <a:pt x="212" y="192"/>
                  <a:pt x="209" y="191"/>
                </a:cubicBezTo>
                <a:close/>
                <a:moveTo>
                  <a:pt x="188" y="192"/>
                </a:moveTo>
                <a:cubicBezTo>
                  <a:pt x="186" y="190"/>
                  <a:pt x="182" y="191"/>
                  <a:pt x="179" y="191"/>
                </a:cubicBezTo>
                <a:cubicBezTo>
                  <a:pt x="177" y="189"/>
                  <a:pt x="186" y="192"/>
                  <a:pt x="187" y="189"/>
                </a:cubicBezTo>
                <a:cubicBezTo>
                  <a:pt x="179" y="188"/>
                  <a:pt x="169" y="189"/>
                  <a:pt x="162" y="188"/>
                </a:cubicBezTo>
                <a:cubicBezTo>
                  <a:pt x="171" y="183"/>
                  <a:pt x="181" y="188"/>
                  <a:pt x="192" y="187"/>
                </a:cubicBezTo>
                <a:cubicBezTo>
                  <a:pt x="194" y="188"/>
                  <a:pt x="186" y="188"/>
                  <a:pt x="188" y="192"/>
                </a:cubicBezTo>
                <a:close/>
                <a:moveTo>
                  <a:pt x="104" y="147"/>
                </a:moveTo>
                <a:cubicBezTo>
                  <a:pt x="101" y="147"/>
                  <a:pt x="94" y="149"/>
                  <a:pt x="89" y="147"/>
                </a:cubicBezTo>
                <a:cubicBezTo>
                  <a:pt x="96" y="146"/>
                  <a:pt x="99" y="145"/>
                  <a:pt x="105" y="144"/>
                </a:cubicBezTo>
                <a:cubicBezTo>
                  <a:pt x="105" y="146"/>
                  <a:pt x="101" y="147"/>
                  <a:pt x="104" y="147"/>
                </a:cubicBezTo>
                <a:close/>
                <a:moveTo>
                  <a:pt x="72" y="145"/>
                </a:moveTo>
                <a:cubicBezTo>
                  <a:pt x="74" y="142"/>
                  <a:pt x="83" y="143"/>
                  <a:pt x="88" y="144"/>
                </a:cubicBezTo>
                <a:cubicBezTo>
                  <a:pt x="87" y="146"/>
                  <a:pt x="83" y="145"/>
                  <a:pt x="81" y="145"/>
                </a:cubicBezTo>
                <a:cubicBezTo>
                  <a:pt x="81" y="147"/>
                  <a:pt x="86" y="146"/>
                  <a:pt x="88" y="146"/>
                </a:cubicBezTo>
                <a:cubicBezTo>
                  <a:pt x="82" y="151"/>
                  <a:pt x="81" y="144"/>
                  <a:pt x="72" y="145"/>
                </a:cubicBezTo>
                <a:close/>
                <a:moveTo>
                  <a:pt x="460" y="132"/>
                </a:moveTo>
                <a:cubicBezTo>
                  <a:pt x="469" y="130"/>
                  <a:pt x="478" y="130"/>
                  <a:pt x="486" y="131"/>
                </a:cubicBezTo>
                <a:cubicBezTo>
                  <a:pt x="481" y="135"/>
                  <a:pt x="467" y="133"/>
                  <a:pt x="460" y="132"/>
                </a:cubicBezTo>
                <a:close/>
                <a:moveTo>
                  <a:pt x="475" y="93"/>
                </a:moveTo>
                <a:cubicBezTo>
                  <a:pt x="481" y="95"/>
                  <a:pt x="490" y="91"/>
                  <a:pt x="498" y="91"/>
                </a:cubicBezTo>
                <a:cubicBezTo>
                  <a:pt x="495" y="97"/>
                  <a:pt x="478" y="96"/>
                  <a:pt x="475" y="93"/>
                </a:cubicBezTo>
                <a:close/>
                <a:moveTo>
                  <a:pt x="508" y="90"/>
                </a:moveTo>
                <a:cubicBezTo>
                  <a:pt x="498" y="96"/>
                  <a:pt x="505" y="87"/>
                  <a:pt x="508" y="89"/>
                </a:cubicBezTo>
                <a:cubicBezTo>
                  <a:pt x="508" y="89"/>
                  <a:pt x="509" y="90"/>
                  <a:pt x="508" y="90"/>
                </a:cubicBezTo>
                <a:close/>
                <a:moveTo>
                  <a:pt x="537" y="87"/>
                </a:moveTo>
                <a:cubicBezTo>
                  <a:pt x="539" y="85"/>
                  <a:pt x="542" y="85"/>
                  <a:pt x="537" y="85"/>
                </a:cubicBezTo>
                <a:cubicBezTo>
                  <a:pt x="542" y="83"/>
                  <a:pt x="549" y="84"/>
                  <a:pt x="554" y="85"/>
                </a:cubicBezTo>
                <a:cubicBezTo>
                  <a:pt x="551" y="88"/>
                  <a:pt x="542" y="86"/>
                  <a:pt x="537" y="87"/>
                </a:cubicBezTo>
                <a:close/>
                <a:moveTo>
                  <a:pt x="536" y="87"/>
                </a:moveTo>
                <a:cubicBezTo>
                  <a:pt x="526" y="87"/>
                  <a:pt x="526" y="87"/>
                  <a:pt x="526" y="87"/>
                </a:cubicBezTo>
                <a:cubicBezTo>
                  <a:pt x="528" y="85"/>
                  <a:pt x="535" y="82"/>
                  <a:pt x="536" y="87"/>
                </a:cubicBezTo>
                <a:close/>
                <a:moveTo>
                  <a:pt x="428" y="87"/>
                </a:moveTo>
                <a:cubicBezTo>
                  <a:pt x="417" y="87"/>
                  <a:pt x="417" y="87"/>
                  <a:pt x="417" y="87"/>
                </a:cubicBezTo>
                <a:cubicBezTo>
                  <a:pt x="419" y="82"/>
                  <a:pt x="428" y="83"/>
                  <a:pt x="428" y="87"/>
                </a:cubicBezTo>
                <a:close/>
                <a:moveTo>
                  <a:pt x="340" y="84"/>
                </a:moveTo>
                <a:cubicBezTo>
                  <a:pt x="320" y="85"/>
                  <a:pt x="289" y="86"/>
                  <a:pt x="273" y="83"/>
                </a:cubicBezTo>
                <a:cubicBezTo>
                  <a:pt x="299" y="80"/>
                  <a:pt x="317" y="81"/>
                  <a:pt x="340" y="84"/>
                </a:cubicBezTo>
                <a:close/>
                <a:moveTo>
                  <a:pt x="589" y="71"/>
                </a:moveTo>
                <a:cubicBezTo>
                  <a:pt x="571" y="69"/>
                  <a:pt x="554" y="72"/>
                  <a:pt x="540" y="73"/>
                </a:cubicBezTo>
                <a:cubicBezTo>
                  <a:pt x="542" y="67"/>
                  <a:pt x="553" y="68"/>
                  <a:pt x="560" y="68"/>
                </a:cubicBezTo>
                <a:cubicBezTo>
                  <a:pt x="587" y="68"/>
                  <a:pt x="626" y="68"/>
                  <a:pt x="652" y="69"/>
                </a:cubicBezTo>
                <a:cubicBezTo>
                  <a:pt x="659" y="64"/>
                  <a:pt x="686" y="66"/>
                  <a:pt x="691" y="71"/>
                </a:cubicBezTo>
                <a:cubicBezTo>
                  <a:pt x="687" y="72"/>
                  <a:pt x="683" y="74"/>
                  <a:pt x="675" y="75"/>
                </a:cubicBezTo>
                <a:cubicBezTo>
                  <a:pt x="668" y="68"/>
                  <a:pt x="655" y="78"/>
                  <a:pt x="643" y="71"/>
                </a:cubicBezTo>
                <a:cubicBezTo>
                  <a:pt x="648" y="74"/>
                  <a:pt x="629" y="74"/>
                  <a:pt x="626" y="74"/>
                </a:cubicBezTo>
                <a:cubicBezTo>
                  <a:pt x="609" y="74"/>
                  <a:pt x="585" y="74"/>
                  <a:pt x="568" y="77"/>
                </a:cubicBezTo>
                <a:cubicBezTo>
                  <a:pt x="604" y="80"/>
                  <a:pt x="636" y="74"/>
                  <a:pt x="662" y="78"/>
                </a:cubicBezTo>
                <a:cubicBezTo>
                  <a:pt x="690" y="75"/>
                  <a:pt x="735" y="77"/>
                  <a:pt x="774" y="74"/>
                </a:cubicBezTo>
                <a:cubicBezTo>
                  <a:pt x="759" y="82"/>
                  <a:pt x="744" y="78"/>
                  <a:pt x="728" y="77"/>
                </a:cubicBezTo>
                <a:cubicBezTo>
                  <a:pt x="701" y="75"/>
                  <a:pt x="673" y="85"/>
                  <a:pt x="648" y="82"/>
                </a:cubicBezTo>
                <a:cubicBezTo>
                  <a:pt x="592" y="75"/>
                  <a:pt x="520" y="83"/>
                  <a:pt x="453" y="79"/>
                </a:cubicBezTo>
                <a:cubicBezTo>
                  <a:pt x="457" y="77"/>
                  <a:pt x="461" y="76"/>
                  <a:pt x="464" y="76"/>
                </a:cubicBezTo>
                <a:cubicBezTo>
                  <a:pt x="441" y="75"/>
                  <a:pt x="407" y="75"/>
                  <a:pt x="386" y="80"/>
                </a:cubicBezTo>
                <a:cubicBezTo>
                  <a:pt x="385" y="77"/>
                  <a:pt x="388" y="77"/>
                  <a:pt x="390" y="77"/>
                </a:cubicBezTo>
                <a:cubicBezTo>
                  <a:pt x="362" y="78"/>
                  <a:pt x="331" y="78"/>
                  <a:pt x="309" y="78"/>
                </a:cubicBezTo>
                <a:cubicBezTo>
                  <a:pt x="325" y="74"/>
                  <a:pt x="349" y="75"/>
                  <a:pt x="364" y="75"/>
                </a:cubicBezTo>
                <a:cubicBezTo>
                  <a:pt x="364" y="74"/>
                  <a:pt x="363" y="74"/>
                  <a:pt x="362" y="74"/>
                </a:cubicBezTo>
                <a:cubicBezTo>
                  <a:pt x="402" y="73"/>
                  <a:pt x="462" y="68"/>
                  <a:pt x="508" y="75"/>
                </a:cubicBezTo>
                <a:cubicBezTo>
                  <a:pt x="493" y="73"/>
                  <a:pt x="487" y="74"/>
                  <a:pt x="470" y="76"/>
                </a:cubicBezTo>
                <a:cubicBezTo>
                  <a:pt x="511" y="79"/>
                  <a:pt x="547" y="77"/>
                  <a:pt x="589" y="71"/>
                </a:cubicBezTo>
                <a:close/>
                <a:moveTo>
                  <a:pt x="709" y="68"/>
                </a:moveTo>
                <a:cubicBezTo>
                  <a:pt x="714" y="65"/>
                  <a:pt x="725" y="64"/>
                  <a:pt x="732" y="67"/>
                </a:cubicBezTo>
                <a:cubicBezTo>
                  <a:pt x="725" y="69"/>
                  <a:pt x="719" y="70"/>
                  <a:pt x="709" y="68"/>
                </a:cubicBezTo>
                <a:close/>
                <a:moveTo>
                  <a:pt x="422" y="61"/>
                </a:moveTo>
                <a:cubicBezTo>
                  <a:pt x="417" y="58"/>
                  <a:pt x="415" y="61"/>
                  <a:pt x="409" y="58"/>
                </a:cubicBezTo>
                <a:cubicBezTo>
                  <a:pt x="414" y="56"/>
                  <a:pt x="431" y="58"/>
                  <a:pt x="432" y="48"/>
                </a:cubicBezTo>
                <a:cubicBezTo>
                  <a:pt x="445" y="43"/>
                  <a:pt x="464" y="54"/>
                  <a:pt x="474" y="46"/>
                </a:cubicBezTo>
                <a:cubicBezTo>
                  <a:pt x="465" y="44"/>
                  <a:pt x="455" y="46"/>
                  <a:pt x="446" y="45"/>
                </a:cubicBezTo>
                <a:cubicBezTo>
                  <a:pt x="455" y="42"/>
                  <a:pt x="475" y="43"/>
                  <a:pt x="487" y="43"/>
                </a:cubicBezTo>
                <a:cubicBezTo>
                  <a:pt x="483" y="46"/>
                  <a:pt x="477" y="48"/>
                  <a:pt x="475" y="46"/>
                </a:cubicBezTo>
                <a:cubicBezTo>
                  <a:pt x="484" y="48"/>
                  <a:pt x="507" y="49"/>
                  <a:pt x="523" y="52"/>
                </a:cubicBezTo>
                <a:cubicBezTo>
                  <a:pt x="524" y="51"/>
                  <a:pt x="528" y="48"/>
                  <a:pt x="524" y="48"/>
                </a:cubicBezTo>
                <a:cubicBezTo>
                  <a:pt x="547" y="51"/>
                  <a:pt x="564" y="47"/>
                  <a:pt x="592" y="45"/>
                </a:cubicBezTo>
                <a:cubicBezTo>
                  <a:pt x="639" y="43"/>
                  <a:pt x="692" y="45"/>
                  <a:pt x="741" y="44"/>
                </a:cubicBezTo>
                <a:cubicBezTo>
                  <a:pt x="778" y="44"/>
                  <a:pt x="818" y="43"/>
                  <a:pt x="856" y="40"/>
                </a:cubicBezTo>
                <a:cubicBezTo>
                  <a:pt x="874" y="38"/>
                  <a:pt x="890" y="43"/>
                  <a:pt x="908" y="43"/>
                </a:cubicBezTo>
                <a:cubicBezTo>
                  <a:pt x="824" y="63"/>
                  <a:pt x="712" y="64"/>
                  <a:pt x="628" y="65"/>
                </a:cubicBezTo>
                <a:cubicBezTo>
                  <a:pt x="630" y="62"/>
                  <a:pt x="636" y="64"/>
                  <a:pt x="638" y="62"/>
                </a:cubicBezTo>
                <a:cubicBezTo>
                  <a:pt x="605" y="60"/>
                  <a:pt x="561" y="68"/>
                  <a:pt x="532" y="64"/>
                </a:cubicBezTo>
                <a:cubicBezTo>
                  <a:pt x="531" y="61"/>
                  <a:pt x="533" y="62"/>
                  <a:pt x="533" y="61"/>
                </a:cubicBezTo>
                <a:cubicBezTo>
                  <a:pt x="523" y="61"/>
                  <a:pt x="502" y="64"/>
                  <a:pt x="487" y="65"/>
                </a:cubicBezTo>
                <a:cubicBezTo>
                  <a:pt x="488" y="61"/>
                  <a:pt x="494" y="62"/>
                  <a:pt x="495" y="60"/>
                </a:cubicBezTo>
                <a:cubicBezTo>
                  <a:pt x="475" y="57"/>
                  <a:pt x="439" y="63"/>
                  <a:pt x="418" y="64"/>
                </a:cubicBezTo>
                <a:cubicBezTo>
                  <a:pt x="418" y="63"/>
                  <a:pt x="419" y="63"/>
                  <a:pt x="419" y="63"/>
                </a:cubicBezTo>
                <a:cubicBezTo>
                  <a:pt x="420" y="62"/>
                  <a:pt x="420" y="60"/>
                  <a:pt x="422" y="61"/>
                </a:cubicBezTo>
                <a:close/>
                <a:moveTo>
                  <a:pt x="371" y="62"/>
                </a:moveTo>
                <a:cubicBezTo>
                  <a:pt x="373" y="60"/>
                  <a:pt x="371" y="60"/>
                  <a:pt x="372" y="57"/>
                </a:cubicBezTo>
                <a:cubicBezTo>
                  <a:pt x="367" y="56"/>
                  <a:pt x="368" y="62"/>
                  <a:pt x="362" y="61"/>
                </a:cubicBezTo>
                <a:cubicBezTo>
                  <a:pt x="364" y="57"/>
                  <a:pt x="366" y="53"/>
                  <a:pt x="365" y="48"/>
                </a:cubicBezTo>
                <a:cubicBezTo>
                  <a:pt x="384" y="46"/>
                  <a:pt x="390" y="56"/>
                  <a:pt x="405" y="58"/>
                </a:cubicBezTo>
                <a:cubicBezTo>
                  <a:pt x="398" y="64"/>
                  <a:pt x="383" y="61"/>
                  <a:pt x="371" y="62"/>
                </a:cubicBezTo>
                <a:close/>
                <a:moveTo>
                  <a:pt x="1206" y="52"/>
                </a:moveTo>
                <a:cubicBezTo>
                  <a:pt x="1216" y="49"/>
                  <a:pt x="1230" y="52"/>
                  <a:pt x="1236" y="53"/>
                </a:cubicBezTo>
                <a:cubicBezTo>
                  <a:pt x="1231" y="55"/>
                  <a:pt x="1210" y="60"/>
                  <a:pt x="1206" y="52"/>
                </a:cubicBezTo>
                <a:close/>
                <a:moveTo>
                  <a:pt x="1251" y="48"/>
                </a:moveTo>
                <a:cubicBezTo>
                  <a:pt x="1261" y="37"/>
                  <a:pt x="1295" y="43"/>
                  <a:pt x="1314" y="44"/>
                </a:cubicBezTo>
                <a:cubicBezTo>
                  <a:pt x="1310" y="49"/>
                  <a:pt x="1305" y="48"/>
                  <a:pt x="1298" y="49"/>
                </a:cubicBezTo>
                <a:cubicBezTo>
                  <a:pt x="1290" y="41"/>
                  <a:pt x="1264" y="50"/>
                  <a:pt x="1251" y="48"/>
                </a:cubicBezTo>
                <a:close/>
                <a:moveTo>
                  <a:pt x="950" y="42"/>
                </a:moveTo>
                <a:cubicBezTo>
                  <a:pt x="956" y="39"/>
                  <a:pt x="973" y="42"/>
                  <a:pt x="980" y="42"/>
                </a:cubicBezTo>
                <a:cubicBezTo>
                  <a:pt x="973" y="54"/>
                  <a:pt x="960" y="41"/>
                  <a:pt x="950" y="42"/>
                </a:cubicBezTo>
                <a:close/>
                <a:moveTo>
                  <a:pt x="409" y="42"/>
                </a:moveTo>
                <a:cubicBezTo>
                  <a:pt x="409" y="45"/>
                  <a:pt x="404" y="43"/>
                  <a:pt x="402" y="43"/>
                </a:cubicBezTo>
                <a:cubicBezTo>
                  <a:pt x="404" y="41"/>
                  <a:pt x="405" y="43"/>
                  <a:pt x="409" y="42"/>
                </a:cubicBezTo>
                <a:close/>
                <a:moveTo>
                  <a:pt x="407" y="40"/>
                </a:moveTo>
                <a:cubicBezTo>
                  <a:pt x="408" y="38"/>
                  <a:pt x="411" y="39"/>
                  <a:pt x="412" y="38"/>
                </a:cubicBezTo>
                <a:cubicBezTo>
                  <a:pt x="408" y="36"/>
                  <a:pt x="401" y="36"/>
                  <a:pt x="399" y="32"/>
                </a:cubicBezTo>
                <a:cubicBezTo>
                  <a:pt x="410" y="32"/>
                  <a:pt x="428" y="33"/>
                  <a:pt x="441" y="34"/>
                </a:cubicBezTo>
                <a:cubicBezTo>
                  <a:pt x="433" y="40"/>
                  <a:pt x="419" y="39"/>
                  <a:pt x="407" y="40"/>
                </a:cubicBezTo>
                <a:close/>
                <a:moveTo>
                  <a:pt x="1260" y="27"/>
                </a:moveTo>
                <a:cubicBezTo>
                  <a:pt x="1269" y="28"/>
                  <a:pt x="1277" y="25"/>
                  <a:pt x="1283" y="28"/>
                </a:cubicBezTo>
                <a:cubicBezTo>
                  <a:pt x="1279" y="33"/>
                  <a:pt x="1265" y="33"/>
                  <a:pt x="1260"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63" name="文本框 65"/>
          <p:cNvSpPr txBox="1"/>
          <p:nvPr/>
        </p:nvSpPr>
        <p:spPr>
          <a:xfrm>
            <a:off x="234389" y="1830252"/>
            <a:ext cx="902811" cy="523220"/>
          </a:xfrm>
          <a:prstGeom prst="rect">
            <a:avLst/>
          </a:prstGeom>
          <a:noFill/>
        </p:spPr>
        <p:txBody>
          <a:bodyPr wrap="none" rtlCol="0">
            <a:spAutoFit/>
          </a:bodyPr>
          <a:lstStyle/>
          <a:p>
            <a:pPr lvl="0"/>
            <a:r>
              <a:rPr lang="zh-CN" altLang="en-US" sz="2800" b="1" dirty="0" smtClean="0">
                <a:solidFill>
                  <a:schemeClr val="bg1"/>
                </a:solidFill>
                <a:latin typeface="微软雅黑" panose="020B0503020204020204" pitchFamily="34" charset="-122"/>
                <a:ea typeface="微软雅黑" panose="020B0503020204020204" pitchFamily="34" charset="-122"/>
              </a:rPr>
              <a:t>内容</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64" name="矩形 63"/>
          <p:cNvSpPr/>
          <p:nvPr/>
        </p:nvSpPr>
        <p:spPr>
          <a:xfrm>
            <a:off x="117435" y="2457442"/>
            <a:ext cx="4143404" cy="3969385"/>
          </a:xfrm>
          <a:prstGeom prst="rect">
            <a:avLst/>
          </a:prstGeom>
        </p:spPr>
        <p:txBody>
          <a:bodyPr wrap="square">
            <a:spAutoFit/>
          </a:bodyPr>
          <a:lstStyle/>
          <a:p>
            <a:r>
              <a:rPr lang="zh-CN" altLang="en-US" sz="3600" dirty="0" smtClean="0">
                <a:latin typeface="华文新魏" panose="02010800040101010101" pitchFamily="2" charset="-122"/>
                <a:ea typeface="华文新魏" panose="02010800040101010101" pitchFamily="2" charset="-122"/>
              </a:rPr>
              <a:t>维护教俗贵族的特权，规定没有经过协商，国王</a:t>
            </a:r>
            <a:r>
              <a:rPr lang="zh-CN" altLang="en-US" sz="3600" dirty="0" smtClean="0">
                <a:solidFill>
                  <a:srgbClr val="C00000"/>
                </a:solidFill>
                <a:latin typeface="华文新魏" panose="02010800040101010101" pitchFamily="2" charset="-122"/>
                <a:ea typeface="华文新魏" panose="02010800040101010101" pitchFamily="2" charset="-122"/>
              </a:rPr>
              <a:t>无权征税</a:t>
            </a:r>
            <a:r>
              <a:rPr lang="zh-CN" altLang="en-US" sz="3600" dirty="0" smtClean="0">
                <a:latin typeface="华文新魏" panose="02010800040101010101" pitchFamily="2" charset="-122"/>
                <a:ea typeface="华文新魏" panose="02010800040101010101" pitchFamily="2" charset="-122"/>
              </a:rPr>
              <a:t>，逐渐确立了</a:t>
            </a:r>
            <a:r>
              <a:rPr lang="en-US" sz="3600" u="sng" dirty="0" smtClean="0">
                <a:latin typeface="华文新魏" panose="02010800040101010101" pitchFamily="2" charset="-122"/>
                <a:ea typeface="华文新魏" panose="02010800040101010101" pitchFamily="2" charset="-122"/>
              </a:rPr>
              <a:t>“</a:t>
            </a:r>
            <a:r>
              <a:rPr lang="zh-CN" altLang="en-US" sz="3600" u="sng" dirty="0" smtClean="0">
                <a:solidFill>
                  <a:srgbClr val="C00000"/>
                </a:solidFill>
                <a:latin typeface="华文新魏" panose="02010800040101010101" pitchFamily="2" charset="-122"/>
                <a:ea typeface="华文新魏" panose="02010800040101010101" pitchFamily="2" charset="-122"/>
              </a:rPr>
              <a:t>王权有限</a:t>
            </a:r>
            <a:r>
              <a:rPr lang="en-US" sz="3600" u="sng" dirty="0" smtClean="0">
                <a:latin typeface="华文新魏" panose="02010800040101010101" pitchFamily="2" charset="-122"/>
                <a:ea typeface="华文新魏" panose="02010800040101010101" pitchFamily="2" charset="-122"/>
              </a:rPr>
              <a:t>”“</a:t>
            </a:r>
            <a:r>
              <a:rPr lang="zh-CN" altLang="en-US" sz="3600" u="sng" dirty="0" smtClean="0">
                <a:solidFill>
                  <a:srgbClr val="C00000"/>
                </a:solidFill>
                <a:latin typeface="华文新魏" panose="02010800040101010101" pitchFamily="2" charset="-122"/>
                <a:ea typeface="华文新魏" panose="02010800040101010101" pitchFamily="2" charset="-122"/>
              </a:rPr>
              <a:t>王在法下</a:t>
            </a:r>
            <a:r>
              <a:rPr lang="en-US" sz="3600" u="sng" dirty="0" smtClean="0">
                <a:latin typeface="华文新魏" panose="02010800040101010101" pitchFamily="2" charset="-122"/>
                <a:ea typeface="华文新魏" panose="02010800040101010101" pitchFamily="2" charset="-122"/>
              </a:rPr>
              <a:t>”</a:t>
            </a:r>
            <a:r>
              <a:rPr lang="zh-CN" altLang="en-US" sz="3600" dirty="0" smtClean="0">
                <a:latin typeface="华文新魏" panose="02010800040101010101" pitchFamily="2" charset="-122"/>
                <a:ea typeface="华文新魏" panose="02010800040101010101" pitchFamily="2" charset="-122"/>
              </a:rPr>
              <a:t>的基本原则。</a:t>
            </a:r>
            <a:endParaRPr lang="zh-CN" altLang="en-US" sz="3600" dirty="0">
              <a:latin typeface="华文新魏" panose="02010800040101010101" pitchFamily="2" charset="-122"/>
              <a:ea typeface="华文新魏" panose="02010800040101010101" pitchFamily="2" charset="-122"/>
            </a:endParaRPr>
          </a:p>
        </p:txBody>
      </p:sp>
      <p:sp>
        <p:nvSpPr>
          <p:cNvPr id="44" name="圆角矩形 43"/>
          <p:cNvSpPr/>
          <p:nvPr/>
        </p:nvSpPr>
        <p:spPr>
          <a:xfrm>
            <a:off x="5357849" y="2886070"/>
            <a:ext cx="5715040" cy="2009061"/>
          </a:xfrm>
          <a:prstGeom prst="roundRect">
            <a:avLst/>
          </a:prstGeom>
          <a:solidFill>
            <a:schemeClr val="tx2">
              <a:lumMod val="50000"/>
            </a:schemeClr>
          </a:solidFill>
        </p:spPr>
        <p:txBody>
          <a:bodyPr wrap="square">
            <a:spAutoFit/>
          </a:bodyPr>
          <a:lstStyle/>
          <a:p>
            <a:r>
              <a:rPr lang="zh-CN" altLang="en-US" sz="2800" dirty="0" smtClean="0">
                <a:solidFill>
                  <a:schemeClr val="bg1"/>
                </a:solidFill>
                <a:latin typeface="华文新魏" panose="02010800040101010101" pitchFamily="2" charset="-122"/>
                <a:ea typeface="华文新魏" panose="02010800040101010101" pitchFamily="2" charset="-122"/>
              </a:rPr>
              <a:t>　　由二十五名贵族组成的委员会有权随时召开会议，具有否决国王命令的权力。</a:t>
            </a:r>
            <a:endParaRPr lang="en-US" altLang="zh-CN" sz="2800" b="1" dirty="0" smtClean="0">
              <a:solidFill>
                <a:schemeClr val="bg1"/>
              </a:solidFill>
              <a:latin typeface="黑体" panose="02010609060101010101" pitchFamily="49" charset="-122"/>
              <a:ea typeface="黑体" panose="02010609060101010101" pitchFamily="49" charset="-122"/>
            </a:endParaRPr>
          </a:p>
          <a:p>
            <a:r>
              <a:rPr lang="en-US" altLang="zh-CN" sz="2800" b="1" dirty="0" smtClean="0">
                <a:solidFill>
                  <a:schemeClr val="bg1"/>
                </a:solidFill>
                <a:latin typeface="黑体" panose="02010609060101010101" pitchFamily="49" charset="-122"/>
                <a:ea typeface="黑体" panose="02010609060101010101" pitchFamily="49" charset="-122"/>
              </a:rPr>
              <a:t>         </a:t>
            </a:r>
            <a:r>
              <a:rPr lang="en-US" altLang="zh-CN" sz="2400" b="1" dirty="0" smtClean="0">
                <a:solidFill>
                  <a:schemeClr val="bg1"/>
                </a:solidFill>
                <a:latin typeface="黑体" panose="02010609060101010101" pitchFamily="49" charset="-122"/>
                <a:ea typeface="黑体" panose="02010609060101010101" pitchFamily="49" charset="-122"/>
              </a:rPr>
              <a:t>——《</a:t>
            </a:r>
            <a:r>
              <a:rPr lang="zh-CN" altLang="en-US" sz="2400" b="1" dirty="0" smtClean="0">
                <a:solidFill>
                  <a:schemeClr val="bg1"/>
                </a:solidFill>
                <a:latin typeface="黑体" panose="02010609060101010101" pitchFamily="49" charset="-122"/>
                <a:ea typeface="黑体" panose="02010609060101010101" pitchFamily="49" charset="-122"/>
              </a:rPr>
              <a:t>大宪章</a:t>
            </a:r>
            <a:r>
              <a:rPr lang="en-US" altLang="zh-CN" sz="2400" b="1" dirty="0" smtClean="0">
                <a:solidFill>
                  <a:schemeClr val="bg1"/>
                </a:solidFill>
                <a:latin typeface="黑体" panose="02010609060101010101" pitchFamily="49" charset="-122"/>
                <a:ea typeface="黑体" panose="02010609060101010101" pitchFamily="49" charset="-122"/>
              </a:rPr>
              <a:t>》</a:t>
            </a:r>
            <a:r>
              <a:rPr lang="zh-CN" altLang="en-US" sz="2400" b="1" dirty="0" smtClean="0">
                <a:solidFill>
                  <a:schemeClr val="bg1"/>
                </a:solidFill>
                <a:latin typeface="黑体" panose="02010609060101010101" pitchFamily="49" charset="-122"/>
                <a:ea typeface="黑体" panose="02010609060101010101" pitchFamily="49" charset="-122"/>
              </a:rPr>
              <a:t>第六十一条</a:t>
            </a:r>
            <a:endParaRPr lang="zh-CN" altLang="en-US" sz="2400" b="1" dirty="0">
              <a:solidFill>
                <a:schemeClr val="bg1"/>
              </a:solidFill>
              <a:latin typeface="黑体" panose="02010609060101010101" pitchFamily="49" charset="-122"/>
              <a:ea typeface="黑体" panose="02010609060101010101" pitchFamily="49" charset="-122"/>
            </a:endParaRPr>
          </a:p>
        </p:txBody>
      </p:sp>
      <p:sp>
        <p:nvSpPr>
          <p:cNvPr id="45" name="矩形 44"/>
          <p:cNvSpPr/>
          <p:nvPr/>
        </p:nvSpPr>
        <p:spPr>
          <a:xfrm>
            <a:off x="5572163" y="5147846"/>
            <a:ext cx="5214974" cy="523220"/>
          </a:xfrm>
          <a:prstGeom prst="rect">
            <a:avLst/>
          </a:prstGeom>
        </p:spPr>
        <p:txBody>
          <a:bodyPr wrap="square">
            <a:spAutoFit/>
          </a:bodyPr>
          <a:lstStyle/>
          <a:p>
            <a:r>
              <a:rPr lang="zh-CN" altLang="en-US" sz="2800" b="1" dirty="0" smtClean="0">
                <a:solidFill>
                  <a:schemeClr val="bg1"/>
                </a:solidFill>
                <a:effectLst>
                  <a:glow rad="228600">
                    <a:schemeClr val="accent2">
                      <a:satMod val="175000"/>
                      <a:alpha val="40000"/>
                    </a:schemeClr>
                  </a:glow>
                </a:effectLst>
                <a:latin typeface="华文新魏" panose="02010800040101010101" pitchFamily="2" charset="-122"/>
                <a:ea typeface="华文新魏" panose="02010800040101010101" pitchFamily="2" charset="-122"/>
              </a:rPr>
              <a:t>英国国王与贵族们签订</a:t>
            </a:r>
            <a:r>
              <a:rPr lang="en-US" altLang="zh-CN" sz="2800" b="1" dirty="0" smtClean="0">
                <a:solidFill>
                  <a:schemeClr val="bg1"/>
                </a:solidFill>
                <a:effectLst>
                  <a:glow rad="228600">
                    <a:schemeClr val="accent2">
                      <a:satMod val="175000"/>
                      <a:alpha val="40000"/>
                    </a:schemeClr>
                  </a:glow>
                </a:effectLst>
                <a:latin typeface="华文新魏" panose="02010800040101010101" pitchFamily="2" charset="-122"/>
                <a:ea typeface="华文新魏" panose="02010800040101010101" pitchFamily="2" charset="-122"/>
              </a:rPr>
              <a:t>《</a:t>
            </a:r>
            <a:r>
              <a:rPr lang="zh-CN" altLang="en-US" sz="2800" b="1" dirty="0" smtClean="0">
                <a:solidFill>
                  <a:schemeClr val="bg1"/>
                </a:solidFill>
                <a:effectLst>
                  <a:glow rad="228600">
                    <a:schemeClr val="accent2">
                      <a:satMod val="175000"/>
                      <a:alpha val="40000"/>
                    </a:schemeClr>
                  </a:glow>
                </a:effectLst>
                <a:latin typeface="华文新魏" panose="02010800040101010101" pitchFamily="2" charset="-122"/>
                <a:ea typeface="华文新魏" panose="02010800040101010101" pitchFamily="2" charset="-122"/>
              </a:rPr>
              <a:t>大宪章</a:t>
            </a:r>
            <a:r>
              <a:rPr lang="en-US" altLang="zh-CN" sz="2800" b="1" dirty="0" smtClean="0">
                <a:solidFill>
                  <a:schemeClr val="bg1"/>
                </a:solidFill>
                <a:effectLst>
                  <a:glow rad="228600">
                    <a:schemeClr val="accent2">
                      <a:satMod val="175000"/>
                      <a:alpha val="40000"/>
                    </a:schemeClr>
                  </a:glow>
                </a:effectLst>
                <a:latin typeface="华文新魏" panose="02010800040101010101" pitchFamily="2" charset="-122"/>
                <a:ea typeface="华文新魏" panose="02010800040101010101" pitchFamily="2" charset="-122"/>
              </a:rPr>
              <a:t>》</a:t>
            </a:r>
            <a:endParaRPr lang="zh-CN" altLang="en-US" sz="2800" b="1" dirty="0">
              <a:solidFill>
                <a:schemeClr val="bg1"/>
              </a:solidFill>
              <a:effectLst>
                <a:glow rad="228600">
                  <a:schemeClr val="accent2">
                    <a:satMod val="175000"/>
                    <a:alpha val="40000"/>
                  </a:schemeClr>
                </a:glow>
              </a:effectLst>
            </a:endParaRPr>
          </a:p>
        </p:txBody>
      </p:sp>
      <p:sp>
        <p:nvSpPr>
          <p:cNvPr id="46" name="圆角矩形 45"/>
          <p:cNvSpPr/>
          <p:nvPr/>
        </p:nvSpPr>
        <p:spPr>
          <a:xfrm>
            <a:off x="117435" y="5967197"/>
            <a:ext cx="4000528" cy="919401"/>
          </a:xfrm>
          <a:prstGeom prst="roundRect">
            <a:avLst/>
          </a:prstGeom>
          <a:solidFill>
            <a:schemeClr val="accent2">
              <a:lumMod val="50000"/>
            </a:schemeClr>
          </a:solidFill>
        </p:spPr>
        <p:txBody>
          <a:bodyPr wrap="square">
            <a:spAutoFit/>
          </a:bodyPr>
          <a:lstStyle/>
          <a:p>
            <a:pPr algn="ctr">
              <a:defRPr/>
            </a:pPr>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西欧古谚</a:t>
            </a:r>
            <a:r>
              <a:rPr lang="en-US" altLang="zh-CN"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b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br>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风能进,雨能进,国王不能进</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47" name="图片 46" descr="624f9a79jw1eelyzwvu5xj20b408t75j.jpg"/>
          <p:cNvPicPr>
            <a:picLocks noChangeAspect="1"/>
          </p:cNvPicPr>
          <p:nvPr/>
        </p:nvPicPr>
        <p:blipFill>
          <a:blip r:embed="rId7">
            <a:clrChange>
              <a:clrFrom>
                <a:srgbClr val="FFFFFF"/>
              </a:clrFrom>
              <a:clrTo>
                <a:srgbClr val="FFFFFF">
                  <a:alpha val="0"/>
                </a:srgbClr>
              </a:clrTo>
            </a:clrChange>
          </a:blip>
          <a:stretch>
            <a:fillRect/>
          </a:stretch>
        </p:blipFill>
        <p:spPr>
          <a:xfrm>
            <a:off x="9547251" y="0"/>
            <a:ext cx="1714512" cy="814368"/>
          </a:xfrm>
          <a:prstGeom prst="rect">
            <a:avLst/>
          </a:prstGeom>
        </p:spPr>
      </p:pic>
      <p:pic>
        <p:nvPicPr>
          <p:cNvPr id="48" name="图片 47" descr="624f9a79jw1eelyzwvu5xj20b408t75j.jpg"/>
          <p:cNvPicPr>
            <a:picLocks noChangeAspect="1"/>
          </p:cNvPicPr>
          <p:nvPr/>
        </p:nvPicPr>
        <p:blipFill>
          <a:blip r:embed="rId7">
            <a:clrChange>
              <a:clrFrom>
                <a:srgbClr val="FFFFFF"/>
              </a:clrFrom>
              <a:clrTo>
                <a:srgbClr val="FFFFFF">
                  <a:alpha val="0"/>
                </a:srgbClr>
              </a:clrTo>
            </a:clrChange>
          </a:blip>
          <a:stretch>
            <a:fillRect/>
          </a:stretch>
        </p:blipFill>
        <p:spPr>
          <a:xfrm>
            <a:off x="9547251" y="0"/>
            <a:ext cx="1714512" cy="814368"/>
          </a:xfrm>
          <a:prstGeom prst="rect">
            <a:avLst/>
          </a:prstGeom>
        </p:spPr>
      </p:pic>
      <p:sp>
        <p:nvSpPr>
          <p:cNvPr id="49" name="文本框 13"/>
          <p:cNvSpPr txBox="1"/>
          <p:nvPr/>
        </p:nvSpPr>
        <p:spPr>
          <a:xfrm>
            <a:off x="9761565" y="171426"/>
            <a:ext cx="1285884" cy="415498"/>
          </a:xfrm>
          <a:prstGeom prst="rect">
            <a:avLst/>
          </a:prstGeom>
          <a:noFill/>
        </p:spPr>
        <p:txBody>
          <a:bodyPr wrap="square" rtlCol="0">
            <a:spAutoFit/>
            <a:scene3d>
              <a:camera prst="orthographicFront"/>
              <a:lightRig rig="threePt" dir="t"/>
            </a:scene3d>
          </a:bodyPr>
          <a:lstStyle/>
          <a:p>
            <a:pPr algn="ct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第六单元</a:t>
            </a:r>
            <a:endParaRPr lang="en-US" altLang="zh-CN"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ssolve">
                                      <p:cBhvr>
                                        <p:cTn id="7" dur="500"/>
                                        <p:tgtEl>
                                          <p:spTgt spid="5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dissolve">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dissolve">
                                      <p:cBhvr>
                                        <p:cTn id="15" dur="5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dissolve">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grpId="1" nodeType="clickEffect">
                                  <p:stCondLst>
                                    <p:cond delay="0"/>
                                  </p:stCondLst>
                                  <p:childTnLst>
                                    <p:animEffect transition="out" filter="box(in)">
                                      <p:cBhvr>
                                        <p:cTn id="24" dur="500"/>
                                        <p:tgtEl>
                                          <p:spTgt spid="44"/>
                                        </p:tgtEl>
                                      </p:cBhvr>
                                    </p:animEffect>
                                    <p:set>
                                      <p:cBhvr>
                                        <p:cTn id="25" dur="1" fill="hold">
                                          <p:stCondLst>
                                            <p:cond delay="499"/>
                                          </p:stCondLst>
                                        </p:cTn>
                                        <p:tgtEl>
                                          <p:spTgt spid="4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dissolve">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3" grpId="0"/>
      <p:bldP spid="64" grpId="0"/>
      <p:bldP spid="44" grpId="0" animBg="1"/>
      <p:bldP spid="44" grpId="1" animBg="1"/>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rotWithShape="1">
          <a:blip r:embed="rId1" cstate="print">
            <a:extLst>
              <a:ext uri="{28A0092B-C50C-407E-A947-70E740481C1C}">
                <a14:useLocalDpi xmlns:a14="http://schemas.microsoft.com/office/drawing/2010/main" val="0"/>
              </a:ext>
            </a:extLst>
          </a:blip>
          <a:srcRect l="24814" r="13974" b="25049"/>
          <a:stretch>
            <a:fillRect/>
          </a:stretch>
        </p:blipFill>
        <p:spPr>
          <a:xfrm>
            <a:off x="4832343" y="1710871"/>
            <a:ext cx="6500858" cy="5175727"/>
          </a:xfrm>
          <a:prstGeom prst="roundRect">
            <a:avLst>
              <a:gd name="adj" fmla="val 6591"/>
            </a:avLst>
          </a:prstGeom>
          <a:ln>
            <a:solidFill>
              <a:schemeClr val="bg2">
                <a:lumMod val="50000"/>
              </a:schemeClr>
            </a:solidFill>
          </a:ln>
          <a:effectLst>
            <a:outerShdw blurRad="292100" dist="139700" dir="2700000" algn="tl" rotWithShape="0">
              <a:srgbClr val="333333">
                <a:alpha val="65000"/>
              </a:srgbClr>
            </a:outerShdw>
          </a:effectLst>
        </p:spPr>
      </p:pic>
      <p:sp>
        <p:nvSpPr>
          <p:cNvPr id="10" name="矩形 9"/>
          <p:cNvSpPr/>
          <p:nvPr/>
        </p:nvSpPr>
        <p:spPr bwMode="auto">
          <a:xfrm flipV="1">
            <a:off x="0" y="7198068"/>
            <a:ext cx="11522075" cy="45719"/>
          </a:xfrm>
          <a:prstGeom prst="rect">
            <a:avLst/>
          </a:prstGeom>
          <a:solidFill>
            <a:srgbClr val="663300"/>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dirty="0">
              <a:ln>
                <a:solidFill>
                  <a:srgbClr val="660033"/>
                </a:solidFill>
              </a:ln>
            </a:endParaRPr>
          </a:p>
        </p:txBody>
      </p:sp>
      <p:sp>
        <p:nvSpPr>
          <p:cNvPr id="79" name="圆角矩形 78"/>
          <p:cNvSpPr/>
          <p:nvPr/>
        </p:nvSpPr>
        <p:spPr>
          <a:xfrm>
            <a:off x="117435" y="957244"/>
            <a:ext cx="4643470" cy="571504"/>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897982" y="957244"/>
            <a:ext cx="3877985" cy="584775"/>
          </a:xfrm>
          <a:prstGeom prst="rect">
            <a:avLst/>
          </a:prstGeom>
        </p:spPr>
        <p:txBody>
          <a:bodyPr wrap="none">
            <a:spAutoFit/>
          </a:bodyPr>
          <a:lstStyle/>
          <a:p>
            <a:r>
              <a:rPr lang="zh-CN" altLang="en-US" sz="3200"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英国法律和政治传统</a:t>
            </a:r>
            <a:endParaRPr lang="zh-CN" altLang="en-US" sz="3200"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45" name="图片 44" descr="QQ截图20180225104254.png">
            <a:hlinkClick r:id="rId2" action="ppaction://hlinksldjump"/>
          </p:cNvPr>
          <p:cNvPicPr>
            <a:picLocks noChangeAspect="1"/>
          </p:cNvPicPr>
          <p:nvPr/>
        </p:nvPicPr>
        <p:blipFill>
          <a:blip r:embed="rId3"/>
          <a:stretch>
            <a:fillRect/>
          </a:stretch>
        </p:blipFill>
        <p:spPr>
          <a:xfrm>
            <a:off x="10904573" y="6606926"/>
            <a:ext cx="571504" cy="565424"/>
          </a:xfrm>
          <a:prstGeom prst="ellipse">
            <a:avLst/>
          </a:prstGeom>
          <a:effectLst>
            <a:outerShdw blurRad="76200" dir="13500000" sy="23000" kx="1200000" algn="br" rotWithShape="0">
              <a:prstClr val="black">
                <a:alpha val="20000"/>
              </a:prstClr>
            </a:outerShdw>
          </a:effectLst>
        </p:spPr>
      </p:pic>
      <p:grpSp>
        <p:nvGrpSpPr>
          <p:cNvPr id="2" name="组合 67"/>
          <p:cNvGrpSpPr/>
          <p:nvPr/>
        </p:nvGrpSpPr>
        <p:grpSpPr>
          <a:xfrm>
            <a:off x="4986778" y="3374256"/>
            <a:ext cx="620625" cy="594142"/>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54" name="TextBox 51"/>
          <p:cNvSpPr txBox="1"/>
          <p:nvPr/>
        </p:nvSpPr>
        <p:spPr>
          <a:xfrm>
            <a:off x="5015657" y="3414823"/>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英</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3" name="组合 67"/>
          <p:cNvGrpSpPr/>
          <p:nvPr/>
        </p:nvGrpSpPr>
        <p:grpSpPr>
          <a:xfrm>
            <a:off x="4975219" y="3983802"/>
            <a:ext cx="620625" cy="594142"/>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58" name="TextBox 57"/>
          <p:cNvSpPr txBox="1"/>
          <p:nvPr/>
        </p:nvSpPr>
        <p:spPr>
          <a:xfrm>
            <a:off x="5004098" y="4024369"/>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4" name="组合 67"/>
          <p:cNvGrpSpPr/>
          <p:nvPr/>
        </p:nvGrpSpPr>
        <p:grpSpPr>
          <a:xfrm>
            <a:off x="4975219" y="4577944"/>
            <a:ext cx="620625" cy="594142"/>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61" name="椭圆 6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62" name="TextBox 51"/>
          <p:cNvSpPr txBox="1"/>
          <p:nvPr/>
        </p:nvSpPr>
        <p:spPr>
          <a:xfrm>
            <a:off x="5015657" y="4618511"/>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议</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72" name="图片 71" descr="t018d16e110143ea110.jpg"/>
          <p:cNvPicPr>
            <a:picLocks noChangeAspect="1"/>
          </p:cNvPicPr>
          <p:nvPr/>
        </p:nvPicPr>
        <p:blipFill>
          <a:blip r:embed="rId4">
            <a:clrChange>
              <a:clrFrom>
                <a:srgbClr val="F2F2F2"/>
              </a:clrFrom>
              <a:clrTo>
                <a:srgbClr val="F2F2F2">
                  <a:alpha val="0"/>
                </a:srgbClr>
              </a:clrTo>
            </a:clrChange>
          </a:blip>
          <a:srcRect t="54831" b="25094"/>
          <a:stretch>
            <a:fillRect/>
          </a:stretch>
        </p:blipFill>
        <p:spPr>
          <a:xfrm rot="10800000">
            <a:off x="-3" y="712451"/>
            <a:ext cx="11522075" cy="142876"/>
          </a:xfrm>
          <a:prstGeom prst="rect">
            <a:avLst/>
          </a:prstGeom>
        </p:spPr>
      </p:pic>
      <p:pic>
        <p:nvPicPr>
          <p:cNvPr id="74" name="图片 73" descr="t018d16e110143ea110.jpg"/>
          <p:cNvPicPr>
            <a:picLocks noChangeAspect="1"/>
          </p:cNvPicPr>
          <p:nvPr/>
        </p:nvPicPr>
        <p:blipFill>
          <a:blip r:embed="rId4">
            <a:clrChange>
              <a:clrFrom>
                <a:srgbClr val="F2F2F2"/>
              </a:clrFrom>
              <a:clrTo>
                <a:srgbClr val="F2F2F2">
                  <a:alpha val="0"/>
                </a:srgbClr>
              </a:clrTo>
            </a:clrChange>
          </a:blip>
          <a:srcRect t="54831" b="25094"/>
          <a:stretch>
            <a:fillRect/>
          </a:stretch>
        </p:blipFill>
        <p:spPr>
          <a:xfrm rot="10800000">
            <a:off x="0" y="671493"/>
            <a:ext cx="11522075" cy="142876"/>
          </a:xfrm>
          <a:prstGeom prst="rect">
            <a:avLst/>
          </a:prstGeom>
        </p:spPr>
      </p:pic>
      <p:sp>
        <p:nvSpPr>
          <p:cNvPr id="75" name="矩形 74"/>
          <p:cNvSpPr/>
          <p:nvPr/>
        </p:nvSpPr>
        <p:spPr>
          <a:xfrm>
            <a:off x="0" y="0"/>
            <a:ext cx="10776937" cy="704850"/>
          </a:xfrm>
          <a:prstGeom prst="rect">
            <a:avLst/>
          </a:prstGeom>
          <a:blipFill>
            <a:blip r:embed="rId5"/>
            <a:stretch>
              <a:fillRect/>
            </a:stretch>
          </a:bli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800" dirty="0" smtClean="0">
                <a:solidFill>
                  <a:schemeClr val="tx1"/>
                </a:solidFill>
                <a:effectLst/>
              </a:rPr>
              <a:t> </a:t>
            </a:r>
            <a:endParaRPr lang="zh-CN" altLang="en-US" sz="1800" dirty="0">
              <a:solidFill>
                <a:schemeClr val="tx1"/>
              </a:solidFill>
              <a:effectLst/>
            </a:endParaRPr>
          </a:p>
        </p:txBody>
      </p:sp>
      <p:grpSp>
        <p:nvGrpSpPr>
          <p:cNvPr id="5" name="组合 23"/>
          <p:cNvGrpSpPr/>
          <p:nvPr/>
        </p:nvGrpSpPr>
        <p:grpSpPr>
          <a:xfrm flipH="1">
            <a:off x="8261367" y="-12408"/>
            <a:ext cx="2750820" cy="740098"/>
            <a:chOff x="0" y="-2"/>
            <a:chExt cx="1377891" cy="634701"/>
          </a:xfrm>
          <a:solidFill>
            <a:schemeClr val="bg2">
              <a:lumMod val="90000"/>
            </a:schemeClr>
          </a:solidFill>
        </p:grpSpPr>
        <p:sp>
          <p:nvSpPr>
            <p:cNvPr id="77" name="直角三角形 76"/>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78" name="矩形 77"/>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cxnSp>
        <p:nvCxnSpPr>
          <p:cNvPr id="81" name="直接连接符 80"/>
          <p:cNvCxnSpPr/>
          <p:nvPr/>
        </p:nvCxnSpPr>
        <p:spPr>
          <a:xfrm>
            <a:off x="953750" y="259816"/>
            <a:ext cx="0" cy="261937"/>
          </a:xfrm>
          <a:prstGeom prst="line">
            <a:avLst/>
          </a:prstGeom>
          <a:ln w="28575"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82" name="文本框 5"/>
          <p:cNvSpPr txBox="1"/>
          <p:nvPr/>
        </p:nvSpPr>
        <p:spPr>
          <a:xfrm>
            <a:off x="960120" y="147320"/>
            <a:ext cx="3064510"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人教版九年级上册</a:t>
            </a:r>
            <a:endParaRPr lang="zh-CN" altLang="en-US" sz="2400" b="1" dirty="0" smtClean="0">
              <a:solidFill>
                <a:schemeClr val="bg1"/>
              </a:solidFill>
              <a:effectLst/>
              <a:latin typeface="微软雅黑" panose="020B0503020204020204" pitchFamily="34" charset="-122"/>
              <a:ea typeface="微软雅黑" panose="020B0503020204020204" pitchFamily="34" charset="-122"/>
            </a:endParaRPr>
          </a:p>
        </p:txBody>
      </p:sp>
      <p:grpSp>
        <p:nvGrpSpPr>
          <p:cNvPr id="6" name="组合 66"/>
          <p:cNvGrpSpPr/>
          <p:nvPr/>
        </p:nvGrpSpPr>
        <p:grpSpPr>
          <a:xfrm flipH="1">
            <a:off x="8776673" y="-12408"/>
            <a:ext cx="2750820" cy="740098"/>
            <a:chOff x="0" y="-2"/>
            <a:chExt cx="1377891" cy="634701"/>
          </a:xfrm>
          <a:solidFill>
            <a:schemeClr val="bg2">
              <a:lumMod val="90000"/>
            </a:schemeClr>
          </a:solidFill>
        </p:grpSpPr>
        <p:sp>
          <p:nvSpPr>
            <p:cNvPr id="84" name="直角三角形 83"/>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85" name="矩形 84"/>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pic>
        <p:nvPicPr>
          <p:cNvPr id="86" name="图片 85" descr="网站标志"/>
          <p:cNvPicPr>
            <a:picLocks noChangeAspect="1"/>
          </p:cNvPicPr>
          <p:nvPr/>
        </p:nvPicPr>
        <p:blipFill>
          <a:blip r:embed="rId6"/>
          <a:stretch>
            <a:fillRect/>
          </a:stretch>
        </p:blipFill>
        <p:spPr>
          <a:xfrm>
            <a:off x="161925" y="50165"/>
            <a:ext cx="603250" cy="601980"/>
          </a:xfrm>
          <a:prstGeom prst="rect">
            <a:avLst/>
          </a:prstGeom>
        </p:spPr>
      </p:pic>
      <p:sp>
        <p:nvSpPr>
          <p:cNvPr id="89" name="文本框 6"/>
          <p:cNvSpPr txBox="1"/>
          <p:nvPr/>
        </p:nvSpPr>
        <p:spPr>
          <a:xfrm>
            <a:off x="4403715" y="99988"/>
            <a:ext cx="4714908" cy="461665"/>
          </a:xfrm>
          <a:prstGeom prst="rect">
            <a:avLst/>
          </a:prstGeom>
          <a:noFill/>
        </p:spPr>
        <p:txBody>
          <a:bodyPr wrap="square" rtlCol="0">
            <a:spAutoFit/>
          </a:bodyPr>
          <a:lstStyle/>
          <a:p>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a:t>
            </a:r>
            <a:r>
              <a:rPr lang="en-US" altLang="zh-CN"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17</a:t>
            </a:r>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课 君主立宪制的英国  </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92" name="图片 91" descr="t0111748d80fe6749f2.jpg"/>
          <p:cNvPicPr>
            <a:picLocks noChangeAspect="1"/>
          </p:cNvPicPr>
          <p:nvPr/>
        </p:nvPicPr>
        <p:blipFill>
          <a:blip r:embed="rId7" cstate="print"/>
          <a:stretch>
            <a:fillRect/>
          </a:stretch>
        </p:blipFill>
        <p:spPr>
          <a:xfrm>
            <a:off x="188873" y="1028682"/>
            <a:ext cx="755457" cy="428628"/>
          </a:xfrm>
          <a:prstGeom prst="rect">
            <a:avLst/>
          </a:prstGeom>
        </p:spPr>
      </p:pic>
      <p:sp>
        <p:nvSpPr>
          <p:cNvPr id="93" name="矩形 92"/>
          <p:cNvSpPr/>
          <p:nvPr/>
        </p:nvSpPr>
        <p:spPr>
          <a:xfrm>
            <a:off x="188873" y="1671624"/>
            <a:ext cx="4572032" cy="1077218"/>
          </a:xfrm>
          <a:prstGeom prst="rect">
            <a:avLst/>
          </a:prstGeom>
        </p:spPr>
        <p:txBody>
          <a:bodyPr wrap="square">
            <a:spAutoFit/>
          </a:bodyPr>
          <a:lstStyle/>
          <a:p>
            <a:r>
              <a:rPr lang="zh-CN" altLang="en-US" sz="3200" dirty="0" smtClean="0">
                <a:latin typeface="华文新魏" panose="02010800040101010101" pitchFamily="2" charset="-122"/>
                <a:ea typeface="华文新魏" panose="02010800040101010101" pitchFamily="2" charset="-122"/>
              </a:rPr>
              <a:t>② </a:t>
            </a:r>
            <a:r>
              <a:rPr lang="en-US" sz="3200" dirty="0" smtClean="0">
                <a:latin typeface="华文新魏" panose="02010800040101010101" pitchFamily="2" charset="-122"/>
                <a:ea typeface="华文新魏" panose="02010800040101010101" pitchFamily="2" charset="-122"/>
              </a:rPr>
              <a:t>13</a:t>
            </a:r>
            <a:r>
              <a:rPr lang="zh-CN" altLang="en-US" sz="3200" dirty="0" smtClean="0">
                <a:latin typeface="华文新魏" panose="02010800040101010101" pitchFamily="2" charset="-122"/>
                <a:ea typeface="华文新魏" panose="02010800040101010101" pitchFamily="2" charset="-122"/>
              </a:rPr>
              <a:t>世纪末，英格兰基本确立</a:t>
            </a:r>
            <a:r>
              <a:rPr lang="zh-CN" altLang="en-US" sz="3200" dirty="0" smtClean="0">
                <a:solidFill>
                  <a:srgbClr val="760000"/>
                </a:solidFill>
                <a:latin typeface="华文新魏" panose="02010800040101010101" pitchFamily="2" charset="-122"/>
                <a:ea typeface="华文新魏" panose="02010800040101010101" pitchFamily="2" charset="-122"/>
              </a:rPr>
              <a:t>议会制度</a:t>
            </a:r>
            <a:r>
              <a:rPr lang="zh-CN" altLang="en-US" sz="3200" dirty="0" smtClean="0">
                <a:latin typeface="华文新魏" panose="02010800040101010101" pitchFamily="2" charset="-122"/>
                <a:ea typeface="华文新魏" panose="02010800040101010101" pitchFamily="2" charset="-122"/>
              </a:rPr>
              <a:t>。</a:t>
            </a:r>
            <a:endParaRPr lang="zh-CN" altLang="en-US" sz="3200" dirty="0">
              <a:latin typeface="华文新魏" panose="02010800040101010101" pitchFamily="2" charset="-122"/>
              <a:ea typeface="华文新魏" panose="02010800040101010101" pitchFamily="2" charset="-122"/>
            </a:endParaRPr>
          </a:p>
        </p:txBody>
      </p:sp>
      <p:sp>
        <p:nvSpPr>
          <p:cNvPr id="95" name="Text Box 5"/>
          <p:cNvSpPr txBox="1">
            <a:spLocks noChangeArrowheads="1"/>
          </p:cNvSpPr>
          <p:nvPr/>
        </p:nvSpPr>
        <p:spPr bwMode="auto">
          <a:xfrm>
            <a:off x="12611169" y="1503363"/>
            <a:ext cx="184150" cy="519112"/>
          </a:xfrm>
          <a:prstGeom prst="rect">
            <a:avLst/>
          </a:prstGeom>
          <a:noFill/>
          <a:ln w="9525">
            <a:noFill/>
            <a:miter lim="800000"/>
          </a:ln>
        </p:spPr>
        <p:txBody>
          <a:bodyPr wrap="none">
            <a:spAutoFit/>
          </a:bodyPr>
          <a:lstStyle/>
          <a:p>
            <a:pPr algn="ctr"/>
            <a:endParaRPr lang="zh-CN" altLang="zh-CN" sz="2800" b="1"/>
          </a:p>
        </p:txBody>
      </p:sp>
      <p:sp>
        <p:nvSpPr>
          <p:cNvPr id="55" name="矩形 54"/>
          <p:cNvSpPr/>
          <p:nvPr/>
        </p:nvSpPr>
        <p:spPr>
          <a:xfrm>
            <a:off x="5618161" y="4029078"/>
            <a:ext cx="5786478" cy="2677656"/>
          </a:xfrm>
          <a:prstGeom prst="rect">
            <a:avLst/>
          </a:prstGeom>
        </p:spPr>
        <p:txBody>
          <a:bodyPr wrap="square">
            <a:spAutoFit/>
          </a:bodyPr>
          <a:lstStyle/>
          <a:p>
            <a:r>
              <a:rPr lang="zh-CN" altLang="en-US" sz="2400" dirty="0" smtClean="0">
                <a:latin typeface="华文新魏" panose="02010800040101010101" pitchFamily="2" charset="-122"/>
                <a:ea typeface="华文新魏" panose="02010800040101010101" pitchFamily="2" charset="-122"/>
              </a:rPr>
              <a:t>议会是英国政治的中心舞台。上议院又称贵族院，议员不由选举产生，部分是世袭贵族。下议院又称平民院或众议院，主要职权是立法、监督财政和政府。议员由每个郡从年满</a:t>
            </a:r>
            <a:r>
              <a:rPr lang="en-US" altLang="zh-CN" sz="2400" dirty="0" smtClean="0">
                <a:latin typeface="华文新魏" panose="02010800040101010101" pitchFamily="2" charset="-122"/>
                <a:ea typeface="华文新魏" panose="02010800040101010101" pitchFamily="2" charset="-122"/>
              </a:rPr>
              <a:t>21</a:t>
            </a:r>
            <a:r>
              <a:rPr lang="zh-CN" altLang="en-US" sz="2400" dirty="0" smtClean="0">
                <a:latin typeface="华文新魏" panose="02010800040101010101" pitchFamily="2" charset="-122"/>
                <a:ea typeface="华文新魏" panose="02010800040101010101" pitchFamily="2" charset="-122"/>
              </a:rPr>
              <a:t>岁、年收入</a:t>
            </a:r>
            <a:r>
              <a:rPr lang="en-US" altLang="zh-CN" sz="2400" dirty="0" smtClean="0">
                <a:latin typeface="华文新魏" panose="02010800040101010101" pitchFamily="2" charset="-122"/>
                <a:ea typeface="华文新魏" panose="02010800040101010101" pitchFamily="2" charset="-122"/>
              </a:rPr>
              <a:t>40</a:t>
            </a:r>
            <a:r>
              <a:rPr lang="zh-CN" altLang="en-US" sz="2400" dirty="0" smtClean="0">
                <a:latin typeface="华文新魏" panose="02010800040101010101" pitchFamily="2" charset="-122"/>
                <a:ea typeface="华文新魏" panose="02010800040101010101" pitchFamily="2" charset="-122"/>
              </a:rPr>
              <a:t>先令以上的男子中选举产生，任期</a:t>
            </a:r>
            <a:r>
              <a:rPr lang="en-US" sz="2400" dirty="0" smtClean="0">
                <a:latin typeface="华文新魏" panose="02010800040101010101" pitchFamily="2" charset="-122"/>
                <a:ea typeface="华文新魏" panose="02010800040101010101" pitchFamily="2" charset="-122"/>
              </a:rPr>
              <a:t>5</a:t>
            </a:r>
            <a:r>
              <a:rPr lang="zh-CN" altLang="en-US" sz="2400" dirty="0" smtClean="0">
                <a:latin typeface="华文新魏" panose="02010800040101010101" pitchFamily="2" charset="-122"/>
                <a:ea typeface="华文新魏" panose="02010800040101010101" pitchFamily="2" charset="-122"/>
              </a:rPr>
              <a:t>年。很多</a:t>
            </a:r>
            <a:r>
              <a:rPr lang="zh-CN" altLang="en-US" sz="2400" dirty="0" smtClean="0">
                <a:solidFill>
                  <a:srgbClr val="FF0000"/>
                </a:solidFill>
                <a:latin typeface="华文新魏" panose="02010800040101010101" pitchFamily="2" charset="-122"/>
                <a:ea typeface="华文新魏" panose="02010800040101010101" pitchFamily="2" charset="-122"/>
              </a:rPr>
              <a:t>资产阶级</a:t>
            </a:r>
            <a:r>
              <a:rPr lang="zh-CN" altLang="en-US" sz="2400" dirty="0" smtClean="0">
                <a:latin typeface="华文新魏" panose="02010800040101010101" pitchFamily="2" charset="-122"/>
                <a:ea typeface="华文新魏" panose="02010800040101010101" pitchFamily="2" charset="-122"/>
              </a:rPr>
              <a:t>和</a:t>
            </a:r>
            <a:r>
              <a:rPr lang="zh-CN" altLang="en-US" sz="2400" dirty="0" smtClean="0">
                <a:solidFill>
                  <a:srgbClr val="FF0000"/>
                </a:solidFill>
                <a:latin typeface="华文新魏" panose="02010800040101010101" pitchFamily="2" charset="-122"/>
                <a:ea typeface="华文新魏" panose="02010800040101010101" pitchFamily="2" charset="-122"/>
              </a:rPr>
              <a:t>新贵族</a:t>
            </a:r>
            <a:r>
              <a:rPr lang="zh-CN" altLang="en-US" sz="2400" dirty="0" smtClean="0">
                <a:latin typeface="华文新魏" panose="02010800040101010101" pitchFamily="2" charset="-122"/>
                <a:ea typeface="华文新魏" panose="02010800040101010101" pitchFamily="2" charset="-122"/>
              </a:rPr>
              <a:t>的代表成为下议院的议员。</a:t>
            </a:r>
            <a:endParaRPr lang="zh-CN" altLang="en-US" sz="2400" dirty="0">
              <a:latin typeface="华文新魏" panose="02010800040101010101" pitchFamily="2" charset="-122"/>
              <a:ea typeface="华文新魏" panose="02010800040101010101" pitchFamily="2" charset="-122"/>
            </a:endParaRPr>
          </a:p>
        </p:txBody>
      </p:sp>
      <p:sp>
        <p:nvSpPr>
          <p:cNvPr id="44" name="TextBox 43"/>
          <p:cNvSpPr txBox="1"/>
          <p:nvPr/>
        </p:nvSpPr>
        <p:spPr>
          <a:xfrm>
            <a:off x="188873" y="2696602"/>
            <a:ext cx="4357718" cy="3046988"/>
          </a:xfrm>
          <a:prstGeom prst="rect">
            <a:avLst/>
          </a:prstGeom>
          <a:noFill/>
        </p:spPr>
        <p:txBody>
          <a:bodyPr wrap="square" rtlCol="0">
            <a:spAutoFit/>
          </a:bodyPr>
          <a:lstStyle/>
          <a:p>
            <a:r>
              <a:rPr lang="zh-CN" altLang="en-US" sz="3200" dirty="0" smtClean="0">
                <a:latin typeface="华文新魏" panose="02010800040101010101" pitchFamily="2" charset="-122"/>
                <a:ea typeface="华文新魏" panose="02010800040101010101" pitchFamily="2" charset="-122"/>
              </a:rPr>
              <a:t>        议会由上下两院构成，</a:t>
            </a:r>
            <a:r>
              <a:rPr lang="zh-CN" altLang="en-US" sz="3200" dirty="0" smtClean="0">
                <a:solidFill>
                  <a:srgbClr val="C00000"/>
                </a:solidFill>
                <a:latin typeface="华文新魏" panose="02010800040101010101" pitchFamily="2" charset="-122"/>
                <a:ea typeface="华文新魏" panose="02010800040101010101" pitchFamily="2" charset="-122"/>
              </a:rPr>
              <a:t>上院</a:t>
            </a:r>
            <a:r>
              <a:rPr lang="zh-CN" altLang="en-US" sz="3200" dirty="0" smtClean="0">
                <a:latin typeface="华文新魏" panose="02010800040101010101" pitchFamily="2" charset="-122"/>
                <a:ea typeface="华文新魏" panose="02010800040101010101" pitchFamily="2" charset="-122"/>
              </a:rPr>
              <a:t>由</a:t>
            </a:r>
            <a:r>
              <a:rPr lang="zh-CN" altLang="en-US" sz="3200" dirty="0" smtClean="0">
                <a:solidFill>
                  <a:srgbClr val="C00000"/>
                </a:solidFill>
                <a:latin typeface="华文新魏" panose="02010800040101010101" pitchFamily="2" charset="-122"/>
                <a:ea typeface="华文新魏" panose="02010800040101010101" pitchFamily="2" charset="-122"/>
              </a:rPr>
              <a:t>贵族</a:t>
            </a:r>
            <a:r>
              <a:rPr lang="zh-CN" altLang="en-US" sz="3200" dirty="0" smtClean="0">
                <a:latin typeface="华文新魏" panose="02010800040101010101" pitchFamily="2" charset="-122"/>
                <a:ea typeface="华文新魏" panose="02010800040101010101" pitchFamily="2" charset="-122"/>
              </a:rPr>
              <a:t>组成，</a:t>
            </a:r>
            <a:r>
              <a:rPr lang="zh-CN" altLang="en-US" sz="3200" dirty="0" smtClean="0">
                <a:solidFill>
                  <a:srgbClr val="C00000"/>
                </a:solidFill>
                <a:latin typeface="华文新魏" panose="02010800040101010101" pitchFamily="2" charset="-122"/>
                <a:ea typeface="华文新魏" panose="02010800040101010101" pitchFamily="2" charset="-122"/>
              </a:rPr>
              <a:t>下院</a:t>
            </a:r>
            <a:r>
              <a:rPr lang="zh-CN" altLang="en-US" sz="3200" dirty="0" smtClean="0">
                <a:latin typeface="华文新魏" panose="02010800040101010101" pitchFamily="2" charset="-122"/>
                <a:ea typeface="华文新魏" panose="02010800040101010101" pitchFamily="2" charset="-122"/>
              </a:rPr>
              <a:t>由</a:t>
            </a:r>
            <a:r>
              <a:rPr lang="zh-CN" altLang="en-US" sz="3200" dirty="0" smtClean="0">
                <a:solidFill>
                  <a:srgbClr val="C00000"/>
                </a:solidFill>
                <a:latin typeface="华文新魏" panose="02010800040101010101" pitchFamily="2" charset="-122"/>
                <a:ea typeface="华文新魏" panose="02010800040101010101" pitchFamily="2" charset="-122"/>
              </a:rPr>
              <a:t>骑士</a:t>
            </a:r>
            <a:r>
              <a:rPr lang="zh-CN" altLang="en-US" sz="3200" dirty="0" smtClean="0">
                <a:latin typeface="华文新魏" panose="02010800040101010101" pitchFamily="2" charset="-122"/>
                <a:ea typeface="华文新魏" panose="02010800040101010101" pitchFamily="2" charset="-122"/>
              </a:rPr>
              <a:t>和</a:t>
            </a:r>
            <a:r>
              <a:rPr lang="zh-CN" altLang="en-US" sz="3200" dirty="0" smtClean="0">
                <a:solidFill>
                  <a:srgbClr val="C00000"/>
                </a:solidFill>
                <a:latin typeface="华文新魏" panose="02010800040101010101" pitchFamily="2" charset="-122"/>
                <a:ea typeface="华文新魏" panose="02010800040101010101" pitchFamily="2" charset="-122"/>
              </a:rPr>
              <a:t>平民</a:t>
            </a:r>
            <a:r>
              <a:rPr lang="zh-CN" altLang="en-US" sz="3200" dirty="0" smtClean="0">
                <a:latin typeface="华文新魏" panose="02010800040101010101" pitchFamily="2" charset="-122"/>
                <a:ea typeface="华文新魏" panose="02010800040101010101" pitchFamily="2" charset="-122"/>
              </a:rPr>
              <a:t>代表组成，</a:t>
            </a:r>
            <a:r>
              <a:rPr lang="zh-CN" altLang="en-US" sz="3200" dirty="0" smtClean="0">
                <a:solidFill>
                  <a:srgbClr val="C00000"/>
                </a:solidFill>
                <a:latin typeface="华文新魏" panose="02010800040101010101" pitchFamily="2" charset="-122"/>
                <a:ea typeface="华文新魏" panose="02010800040101010101" pitchFamily="2" charset="-122"/>
              </a:rPr>
              <a:t>征税权</a:t>
            </a:r>
            <a:r>
              <a:rPr lang="zh-CN" altLang="en-US" sz="3200" dirty="0" smtClean="0">
                <a:latin typeface="华文新魏" panose="02010800040101010101" pitchFamily="2" charset="-122"/>
                <a:ea typeface="华文新魏" panose="02010800040101010101" pitchFamily="2" charset="-122"/>
              </a:rPr>
              <a:t>掌握在议会手中。</a:t>
            </a:r>
            <a:endParaRPr lang="zh-CN" altLang="en-US" sz="3200" dirty="0" smtClean="0">
              <a:latin typeface="华文新魏" panose="02010800040101010101" pitchFamily="2" charset="-122"/>
              <a:ea typeface="华文新魏" panose="02010800040101010101" pitchFamily="2" charset="-122"/>
            </a:endParaRPr>
          </a:p>
          <a:p>
            <a:endParaRPr lang="zh-CN" altLang="en-US" sz="3200" dirty="0">
              <a:latin typeface="华文新魏" panose="02010800040101010101" pitchFamily="2" charset="-122"/>
              <a:ea typeface="华文新魏" panose="02010800040101010101" pitchFamily="2" charset="-122"/>
            </a:endParaRPr>
          </a:p>
        </p:txBody>
      </p:sp>
      <p:grpSp>
        <p:nvGrpSpPr>
          <p:cNvPr id="46" name="组合 67"/>
          <p:cNvGrpSpPr/>
          <p:nvPr/>
        </p:nvGrpSpPr>
        <p:grpSpPr>
          <a:xfrm>
            <a:off x="4975219" y="5149448"/>
            <a:ext cx="620625" cy="594142"/>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49" name="TextBox 51"/>
          <p:cNvSpPr txBox="1"/>
          <p:nvPr/>
        </p:nvSpPr>
        <p:spPr>
          <a:xfrm>
            <a:off x="5015657" y="5190015"/>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会</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50" name="图片 49" descr="9E697B6267EFDB5FB9B539A0A5205653.jpg"/>
          <p:cNvPicPr>
            <a:picLocks noChangeAspect="1"/>
          </p:cNvPicPr>
          <p:nvPr/>
        </p:nvPicPr>
        <p:blipFill>
          <a:blip r:embed="rId8"/>
          <a:srcRect t="14528" b="9200"/>
          <a:stretch>
            <a:fillRect/>
          </a:stretch>
        </p:blipFill>
        <p:spPr>
          <a:xfrm>
            <a:off x="7653714" y="1957376"/>
            <a:ext cx="3617232" cy="2071702"/>
          </a:xfrm>
          <a:prstGeom prst="roundRect">
            <a:avLst>
              <a:gd name="adj" fmla="val 10255"/>
            </a:avLst>
          </a:prstGeom>
          <a:ln>
            <a:noFill/>
          </a:ln>
          <a:effectLst>
            <a:outerShdw blurRad="190500" algn="tl" rotWithShape="0">
              <a:srgbClr val="000000">
                <a:alpha val="70000"/>
              </a:srgbClr>
            </a:outerShdw>
          </a:effectLst>
        </p:spPr>
      </p:pic>
      <p:pic>
        <p:nvPicPr>
          <p:cNvPr id="59" name="图片 58" descr="1274177840_uv8htX.jpg"/>
          <p:cNvPicPr>
            <a:picLocks noChangeAspect="1"/>
          </p:cNvPicPr>
          <p:nvPr/>
        </p:nvPicPr>
        <p:blipFill>
          <a:blip r:embed="rId9"/>
          <a:srcRect t="18391"/>
          <a:stretch>
            <a:fillRect/>
          </a:stretch>
        </p:blipFill>
        <p:spPr>
          <a:xfrm>
            <a:off x="245138" y="5329267"/>
            <a:ext cx="1871451" cy="1771645"/>
          </a:xfrm>
          <a:prstGeom prst="rect">
            <a:avLst/>
          </a:prstGeom>
          <a:ln>
            <a:noFill/>
          </a:ln>
          <a:effectLst>
            <a:outerShdw blurRad="190500" algn="tl" rotWithShape="0">
              <a:srgbClr val="000000">
                <a:alpha val="70000"/>
              </a:srgbClr>
            </a:outerShdw>
          </a:effectLst>
        </p:spPr>
      </p:pic>
      <p:sp>
        <p:nvSpPr>
          <p:cNvPr id="63" name="矩形 62"/>
          <p:cNvSpPr/>
          <p:nvPr/>
        </p:nvSpPr>
        <p:spPr>
          <a:xfrm>
            <a:off x="459452" y="5314962"/>
            <a:ext cx="1531188" cy="415498"/>
          </a:xfrm>
          <a:prstGeom prst="rect">
            <a:avLst/>
          </a:prstGeom>
        </p:spPr>
        <p:txBody>
          <a:bodyPr wrap="none">
            <a:spAutoFit/>
          </a:bodyPr>
          <a:lstStyle/>
          <a:p>
            <a:r>
              <a:rPr lang="zh-CN" altLang="en-US"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英国上议院</a:t>
            </a:r>
            <a:endParaRPr lang="zh-CN" altLang="en-US" b="1" dirty="0">
              <a:solidFill>
                <a:schemeClr val="bg1"/>
              </a:solidFill>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64" name="图片 63" descr="01300000164456121706933086020_s.jpg"/>
          <p:cNvPicPr>
            <a:picLocks noChangeAspect="1"/>
          </p:cNvPicPr>
          <p:nvPr/>
        </p:nvPicPr>
        <p:blipFill>
          <a:blip r:embed="rId10"/>
          <a:stretch>
            <a:fillRect/>
          </a:stretch>
        </p:blipFill>
        <p:spPr>
          <a:xfrm>
            <a:off x="2245402" y="5314962"/>
            <a:ext cx="2372627" cy="1747835"/>
          </a:xfrm>
          <a:prstGeom prst="rect">
            <a:avLst/>
          </a:prstGeom>
          <a:ln>
            <a:noFill/>
          </a:ln>
          <a:effectLst>
            <a:outerShdw blurRad="190500" algn="tl" rotWithShape="0">
              <a:srgbClr val="000000">
                <a:alpha val="70000"/>
              </a:srgbClr>
            </a:outerShdw>
          </a:effectLst>
        </p:spPr>
      </p:pic>
      <p:sp>
        <p:nvSpPr>
          <p:cNvPr id="65" name="矩形 64"/>
          <p:cNvSpPr/>
          <p:nvPr/>
        </p:nvSpPr>
        <p:spPr>
          <a:xfrm>
            <a:off x="2643040" y="5314962"/>
            <a:ext cx="1531188" cy="415498"/>
          </a:xfrm>
          <a:prstGeom prst="rect">
            <a:avLst/>
          </a:prstGeom>
        </p:spPr>
        <p:txBody>
          <a:bodyPr wrap="none">
            <a:spAutoFit/>
          </a:bodyPr>
          <a:lstStyle/>
          <a:p>
            <a:r>
              <a:rPr lang="zh-CN" altLang="en-US"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英国下议院</a:t>
            </a:r>
            <a:endParaRPr lang="zh-CN" altLang="en-US" b="1" dirty="0">
              <a:solidFill>
                <a:schemeClr val="bg1"/>
              </a:solidFill>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51" name="Picture 8" descr="2-016"/>
          <p:cNvPicPr>
            <a:picLocks noChangeAspect="1" noChangeArrowheads="1"/>
          </p:cNvPicPr>
          <p:nvPr/>
        </p:nvPicPr>
        <p:blipFill>
          <a:blip r:embed="rId11"/>
          <a:srcRect/>
          <a:stretch>
            <a:fillRect/>
          </a:stretch>
        </p:blipFill>
        <p:spPr bwMode="auto">
          <a:xfrm>
            <a:off x="5574793" y="1885938"/>
            <a:ext cx="1900756" cy="2143140"/>
          </a:xfrm>
          <a:prstGeom prst="roundRect">
            <a:avLst>
              <a:gd name="adj" fmla="val 11679"/>
            </a:avLst>
          </a:prstGeom>
          <a:ln>
            <a:noFill/>
          </a:ln>
          <a:effectLst>
            <a:outerShdw blurRad="292100" dist="139700" dir="2700000" algn="tl" rotWithShape="0">
              <a:srgbClr val="333333">
                <a:alpha val="65000"/>
              </a:srgbClr>
            </a:outerShdw>
          </a:effectLst>
        </p:spPr>
      </p:pic>
      <p:sp>
        <p:nvSpPr>
          <p:cNvPr id="66" name="矩形 65"/>
          <p:cNvSpPr/>
          <p:nvPr/>
        </p:nvSpPr>
        <p:spPr>
          <a:xfrm>
            <a:off x="7635659" y="3529012"/>
            <a:ext cx="3768980" cy="430887"/>
          </a:xfrm>
          <a:prstGeom prst="rect">
            <a:avLst/>
          </a:prstGeom>
        </p:spPr>
        <p:txBody>
          <a:bodyPr wrap="none">
            <a:spAutoFit/>
          </a:bodyPr>
          <a:lstStyle/>
          <a:p>
            <a:r>
              <a:rPr lang="zh-CN" altLang="en-US" sz="2200" dirty="0" smtClean="0">
                <a:solidFill>
                  <a:schemeClr val="bg1"/>
                </a:solidFill>
                <a:effectLst>
                  <a:glow rad="228600">
                    <a:schemeClr val="accent2">
                      <a:satMod val="175000"/>
                      <a:alpha val="40000"/>
                    </a:schemeClr>
                  </a:glow>
                </a:effectLst>
                <a:latin typeface="华文新魏" panose="02010800040101010101" pitchFamily="2" charset="-122"/>
                <a:ea typeface="华文新魏" panose="02010800040101010101" pitchFamily="2" charset="-122"/>
              </a:rPr>
              <a:t>伦敦威斯敏斯特宫</a:t>
            </a:r>
            <a:r>
              <a:rPr lang="en-US" altLang="zh-CN" sz="2200" dirty="0" smtClean="0">
                <a:solidFill>
                  <a:schemeClr val="bg1"/>
                </a:solidFill>
                <a:effectLst>
                  <a:glow rad="228600">
                    <a:schemeClr val="accent2">
                      <a:satMod val="175000"/>
                      <a:alpha val="40000"/>
                    </a:schemeClr>
                  </a:glow>
                </a:effectLst>
                <a:latin typeface="华文新魏" panose="02010800040101010101" pitchFamily="2" charset="-122"/>
                <a:ea typeface="华文新魏" panose="02010800040101010101" pitchFamily="2" charset="-122"/>
              </a:rPr>
              <a:t>(</a:t>
            </a:r>
            <a:r>
              <a:rPr lang="zh-CN" altLang="en-US" sz="2200" dirty="0" smtClean="0">
                <a:solidFill>
                  <a:schemeClr val="bg1"/>
                </a:solidFill>
                <a:effectLst>
                  <a:glow rad="228600">
                    <a:schemeClr val="accent2">
                      <a:satMod val="175000"/>
                      <a:alpha val="40000"/>
                    </a:schemeClr>
                  </a:glow>
                </a:effectLst>
                <a:latin typeface="华文新魏" panose="02010800040101010101" pitchFamily="2" charset="-122"/>
                <a:ea typeface="华文新魏" panose="02010800040101010101" pitchFamily="2" charset="-122"/>
              </a:rPr>
              <a:t>议会大厦</a:t>
            </a:r>
            <a:r>
              <a:rPr lang="en-US" altLang="zh-CN" sz="2200" dirty="0" smtClean="0">
                <a:solidFill>
                  <a:schemeClr val="bg1"/>
                </a:solidFill>
                <a:effectLst>
                  <a:glow rad="228600">
                    <a:schemeClr val="accent2">
                      <a:satMod val="175000"/>
                      <a:alpha val="40000"/>
                    </a:schemeClr>
                  </a:glow>
                </a:effectLst>
                <a:latin typeface="华文新魏" panose="02010800040101010101" pitchFamily="2" charset="-122"/>
                <a:ea typeface="华文新魏" panose="02010800040101010101" pitchFamily="2" charset="-122"/>
              </a:rPr>
              <a:t>)</a:t>
            </a:r>
            <a:endParaRPr lang="zh-CN" altLang="en-US" sz="2200" dirty="0">
              <a:solidFill>
                <a:schemeClr val="bg1"/>
              </a:solidFill>
              <a:effectLst>
                <a:glow rad="228600">
                  <a:schemeClr val="accent2">
                    <a:satMod val="175000"/>
                    <a:alpha val="40000"/>
                  </a:schemeClr>
                </a:glow>
              </a:effectLst>
            </a:endParaRPr>
          </a:p>
        </p:txBody>
      </p:sp>
      <p:sp>
        <p:nvSpPr>
          <p:cNvPr id="67" name="矩形 66"/>
          <p:cNvSpPr/>
          <p:nvPr/>
        </p:nvSpPr>
        <p:spPr>
          <a:xfrm>
            <a:off x="5832475" y="3529012"/>
            <a:ext cx="1313180" cy="430887"/>
          </a:xfrm>
          <a:prstGeom prst="rect">
            <a:avLst/>
          </a:prstGeom>
        </p:spPr>
        <p:txBody>
          <a:bodyPr wrap="none">
            <a:spAutoFit/>
          </a:bodyPr>
          <a:lstStyle/>
          <a:p>
            <a:r>
              <a:rPr lang="zh-CN" altLang="en-US" sz="2200" b="1"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早期议会</a:t>
            </a:r>
            <a:endParaRPr lang="zh-CN" altLang="en-US" sz="2200" b="1" dirty="0">
              <a:solidFill>
                <a:schemeClr val="bg1"/>
              </a:solidFill>
              <a:effectLst>
                <a:glow rad="228600">
                  <a:schemeClr val="accent2">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pic>
        <p:nvPicPr>
          <p:cNvPr id="68" name="图片 67" descr="624f9a79jw1eelyzwvu5xj20b408t75j.jpg"/>
          <p:cNvPicPr>
            <a:picLocks noChangeAspect="1"/>
          </p:cNvPicPr>
          <p:nvPr/>
        </p:nvPicPr>
        <p:blipFill>
          <a:blip r:embed="rId12">
            <a:clrChange>
              <a:clrFrom>
                <a:srgbClr val="FFFFFF"/>
              </a:clrFrom>
              <a:clrTo>
                <a:srgbClr val="FFFFFF">
                  <a:alpha val="0"/>
                </a:srgbClr>
              </a:clrTo>
            </a:clrChange>
          </a:blip>
          <a:stretch>
            <a:fillRect/>
          </a:stretch>
        </p:blipFill>
        <p:spPr>
          <a:xfrm>
            <a:off x="9547251" y="0"/>
            <a:ext cx="1714512" cy="814368"/>
          </a:xfrm>
          <a:prstGeom prst="rect">
            <a:avLst/>
          </a:prstGeom>
        </p:spPr>
      </p:pic>
      <p:pic>
        <p:nvPicPr>
          <p:cNvPr id="69" name="图片 68" descr="624f9a79jw1eelyzwvu5xj20b408t75j.jpg"/>
          <p:cNvPicPr>
            <a:picLocks noChangeAspect="1"/>
          </p:cNvPicPr>
          <p:nvPr/>
        </p:nvPicPr>
        <p:blipFill>
          <a:blip r:embed="rId12">
            <a:clrChange>
              <a:clrFrom>
                <a:srgbClr val="FFFFFF"/>
              </a:clrFrom>
              <a:clrTo>
                <a:srgbClr val="FFFFFF">
                  <a:alpha val="0"/>
                </a:srgbClr>
              </a:clrTo>
            </a:clrChange>
          </a:blip>
          <a:stretch>
            <a:fillRect/>
          </a:stretch>
        </p:blipFill>
        <p:spPr>
          <a:xfrm>
            <a:off x="9547251" y="0"/>
            <a:ext cx="1714512" cy="814368"/>
          </a:xfrm>
          <a:prstGeom prst="rect">
            <a:avLst/>
          </a:prstGeom>
        </p:spPr>
      </p:pic>
      <p:sp>
        <p:nvSpPr>
          <p:cNvPr id="70" name="文本框 13"/>
          <p:cNvSpPr txBox="1"/>
          <p:nvPr/>
        </p:nvSpPr>
        <p:spPr>
          <a:xfrm>
            <a:off x="9761565" y="171426"/>
            <a:ext cx="1285884" cy="415498"/>
          </a:xfrm>
          <a:prstGeom prst="rect">
            <a:avLst/>
          </a:prstGeom>
          <a:noFill/>
        </p:spPr>
        <p:txBody>
          <a:bodyPr wrap="square" rtlCol="0">
            <a:spAutoFit/>
            <a:scene3d>
              <a:camera prst="orthographicFront"/>
              <a:lightRig rig="threePt" dir="t"/>
            </a:scene3d>
          </a:bodyPr>
          <a:lstStyle/>
          <a:p>
            <a:pPr algn="ct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第六单元</a:t>
            </a:r>
            <a:endParaRPr lang="en-US" altLang="zh-CN"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dissolve">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dissolve">
                                      <p:cBhvr>
                                        <p:cTn id="12" dur="500"/>
                                        <p:tgtEl>
                                          <p:spTgt spid="44"/>
                                        </p:tgtEl>
                                      </p:cBhvr>
                                    </p:animEffect>
                                  </p:childTnLst>
                                </p:cTn>
                              </p:par>
                              <p:par>
                                <p:cTn id="13" presetID="9"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dissolve">
                                      <p:cBhvr>
                                        <p:cTn id="15" dur="500"/>
                                        <p:tgtEl>
                                          <p:spTgt spid="5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dissolve">
                                      <p:cBhvr>
                                        <p:cTn id="18" dur="500"/>
                                        <p:tgtEl>
                                          <p:spTgt spid="63"/>
                                        </p:tgtEl>
                                      </p:cBhvr>
                                    </p:animEffect>
                                  </p:childTnLst>
                                </p:cTn>
                              </p:par>
                              <p:par>
                                <p:cTn id="19" presetID="9"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dissolve">
                                      <p:cBhvr>
                                        <p:cTn id="21" dur="500"/>
                                        <p:tgtEl>
                                          <p:spTgt spid="6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dissolve">
                                      <p:cBhvr>
                                        <p:cTn id="24" dur="500"/>
                                        <p:tgtEl>
                                          <p:spTgt spid="65"/>
                                        </p:tgtEl>
                                      </p:cBhvr>
                                    </p:animEffect>
                                  </p:childTnLst>
                                </p:cTn>
                              </p:par>
                            </p:childTnLst>
                          </p:cTn>
                        </p:par>
                        <p:par>
                          <p:cTn id="25" fill="hold">
                            <p:stCondLst>
                              <p:cond delay="500"/>
                            </p:stCondLst>
                            <p:childTnLst>
                              <p:par>
                                <p:cTn id="26" presetID="9" presetClass="entr" presetSubtype="0"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dissolve">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44" grpId="0"/>
      <p:bldP spid="63"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rotWithShape="1">
          <a:blip r:embed="rId1" cstate="print">
            <a:extLst>
              <a:ext uri="{28A0092B-C50C-407E-A947-70E740481C1C}">
                <a14:useLocalDpi xmlns:a14="http://schemas.microsoft.com/office/drawing/2010/main" val="0"/>
              </a:ext>
            </a:extLst>
          </a:blip>
          <a:srcRect l="24814" r="13974" b="25049"/>
          <a:stretch>
            <a:fillRect/>
          </a:stretch>
        </p:blipFill>
        <p:spPr>
          <a:xfrm>
            <a:off x="5118095" y="2100252"/>
            <a:ext cx="6286544" cy="4643470"/>
          </a:xfrm>
          <a:prstGeom prst="roundRect">
            <a:avLst>
              <a:gd name="adj" fmla="val 6591"/>
            </a:avLst>
          </a:prstGeom>
          <a:ln>
            <a:solidFill>
              <a:schemeClr val="bg2">
                <a:lumMod val="50000"/>
              </a:schemeClr>
            </a:solidFill>
          </a:ln>
          <a:effectLst>
            <a:outerShdw blurRad="292100" dist="139700" dir="2700000" algn="tl" rotWithShape="0">
              <a:srgbClr val="333333">
                <a:alpha val="65000"/>
              </a:srgbClr>
            </a:outerShdw>
          </a:effectLst>
        </p:spPr>
      </p:pic>
      <p:sp>
        <p:nvSpPr>
          <p:cNvPr id="10" name="矩形 9"/>
          <p:cNvSpPr/>
          <p:nvPr/>
        </p:nvSpPr>
        <p:spPr bwMode="auto">
          <a:xfrm flipV="1">
            <a:off x="0" y="7198068"/>
            <a:ext cx="11522075" cy="45719"/>
          </a:xfrm>
          <a:prstGeom prst="rect">
            <a:avLst/>
          </a:prstGeom>
          <a:solidFill>
            <a:srgbClr val="663300"/>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dirty="0">
              <a:ln>
                <a:solidFill>
                  <a:srgbClr val="660033"/>
                </a:solidFill>
              </a:ln>
            </a:endParaRPr>
          </a:p>
        </p:txBody>
      </p:sp>
      <p:sp>
        <p:nvSpPr>
          <p:cNvPr id="79" name="圆角矩形 78"/>
          <p:cNvSpPr/>
          <p:nvPr/>
        </p:nvSpPr>
        <p:spPr>
          <a:xfrm>
            <a:off x="117435" y="957244"/>
            <a:ext cx="3500462" cy="571504"/>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897982" y="957244"/>
            <a:ext cx="2646878" cy="584775"/>
          </a:xfrm>
          <a:prstGeom prst="rect">
            <a:avLst/>
          </a:prstGeom>
        </p:spPr>
        <p:txBody>
          <a:bodyPr wrap="none">
            <a:spAutoFit/>
          </a:bodyPr>
          <a:lstStyle/>
          <a:p>
            <a:r>
              <a:rPr lang="zh-CN" altLang="en-US" sz="3200"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查理一世时期</a:t>
            </a:r>
            <a:endParaRPr lang="zh-CN" altLang="en-US" sz="3200"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2" name="组合 67"/>
          <p:cNvGrpSpPr/>
          <p:nvPr/>
        </p:nvGrpSpPr>
        <p:grpSpPr>
          <a:xfrm>
            <a:off x="5201092" y="3243260"/>
            <a:ext cx="620625" cy="594142"/>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54" name="TextBox 51"/>
          <p:cNvSpPr txBox="1"/>
          <p:nvPr/>
        </p:nvSpPr>
        <p:spPr>
          <a:xfrm>
            <a:off x="5229971" y="3291544"/>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查</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3" name="组合 67"/>
          <p:cNvGrpSpPr/>
          <p:nvPr/>
        </p:nvGrpSpPr>
        <p:grpSpPr>
          <a:xfrm>
            <a:off x="5189533" y="3852806"/>
            <a:ext cx="620625" cy="594142"/>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58" name="TextBox 57"/>
          <p:cNvSpPr txBox="1"/>
          <p:nvPr/>
        </p:nvSpPr>
        <p:spPr>
          <a:xfrm>
            <a:off x="5218412" y="3893373"/>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理</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4" name="组合 67"/>
          <p:cNvGrpSpPr/>
          <p:nvPr/>
        </p:nvGrpSpPr>
        <p:grpSpPr>
          <a:xfrm>
            <a:off x="5189533" y="4446948"/>
            <a:ext cx="620625" cy="594142"/>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61" name="椭圆 6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62" name="TextBox 51"/>
          <p:cNvSpPr txBox="1"/>
          <p:nvPr/>
        </p:nvSpPr>
        <p:spPr>
          <a:xfrm>
            <a:off x="5229971" y="4487515"/>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一</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72" name="图片 71" descr="t018d16e110143ea110.jpg"/>
          <p:cNvPicPr>
            <a:picLocks noChangeAspect="1"/>
          </p:cNvPicPr>
          <p:nvPr/>
        </p:nvPicPr>
        <p:blipFill>
          <a:blip r:embed="rId2">
            <a:clrChange>
              <a:clrFrom>
                <a:srgbClr val="F2F2F2"/>
              </a:clrFrom>
              <a:clrTo>
                <a:srgbClr val="F2F2F2">
                  <a:alpha val="0"/>
                </a:srgbClr>
              </a:clrTo>
            </a:clrChange>
          </a:blip>
          <a:srcRect t="54831" b="25094"/>
          <a:stretch>
            <a:fillRect/>
          </a:stretch>
        </p:blipFill>
        <p:spPr>
          <a:xfrm rot="10800000">
            <a:off x="-3" y="712451"/>
            <a:ext cx="11522075" cy="142876"/>
          </a:xfrm>
          <a:prstGeom prst="rect">
            <a:avLst/>
          </a:prstGeom>
        </p:spPr>
      </p:pic>
      <p:pic>
        <p:nvPicPr>
          <p:cNvPr id="74" name="图片 73" descr="t018d16e110143ea110.jpg"/>
          <p:cNvPicPr>
            <a:picLocks noChangeAspect="1"/>
          </p:cNvPicPr>
          <p:nvPr/>
        </p:nvPicPr>
        <p:blipFill>
          <a:blip r:embed="rId2">
            <a:clrChange>
              <a:clrFrom>
                <a:srgbClr val="F2F2F2"/>
              </a:clrFrom>
              <a:clrTo>
                <a:srgbClr val="F2F2F2">
                  <a:alpha val="0"/>
                </a:srgbClr>
              </a:clrTo>
            </a:clrChange>
          </a:blip>
          <a:srcRect t="54831" b="25094"/>
          <a:stretch>
            <a:fillRect/>
          </a:stretch>
        </p:blipFill>
        <p:spPr>
          <a:xfrm rot="10800000">
            <a:off x="0" y="671493"/>
            <a:ext cx="11522075" cy="142876"/>
          </a:xfrm>
          <a:prstGeom prst="rect">
            <a:avLst/>
          </a:prstGeom>
        </p:spPr>
      </p:pic>
      <p:sp>
        <p:nvSpPr>
          <p:cNvPr id="75" name="矩形 74"/>
          <p:cNvSpPr/>
          <p:nvPr/>
        </p:nvSpPr>
        <p:spPr>
          <a:xfrm>
            <a:off x="0" y="0"/>
            <a:ext cx="10776937" cy="704850"/>
          </a:xfrm>
          <a:prstGeom prst="rect">
            <a:avLst/>
          </a:prstGeom>
          <a:blipFill>
            <a:blip r:embed="rId3"/>
            <a:stretch>
              <a:fillRect/>
            </a:stretch>
          </a:bli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800" dirty="0" smtClean="0">
                <a:solidFill>
                  <a:schemeClr val="tx1"/>
                </a:solidFill>
                <a:effectLst/>
              </a:rPr>
              <a:t> </a:t>
            </a:r>
            <a:endParaRPr lang="zh-CN" altLang="en-US" sz="1800" dirty="0">
              <a:solidFill>
                <a:schemeClr val="tx1"/>
              </a:solidFill>
              <a:effectLst/>
            </a:endParaRPr>
          </a:p>
        </p:txBody>
      </p:sp>
      <p:grpSp>
        <p:nvGrpSpPr>
          <p:cNvPr id="5" name="组合 23"/>
          <p:cNvGrpSpPr/>
          <p:nvPr/>
        </p:nvGrpSpPr>
        <p:grpSpPr>
          <a:xfrm flipH="1">
            <a:off x="8261367" y="-12408"/>
            <a:ext cx="2750820" cy="740098"/>
            <a:chOff x="0" y="-2"/>
            <a:chExt cx="1377891" cy="634701"/>
          </a:xfrm>
          <a:solidFill>
            <a:schemeClr val="bg2">
              <a:lumMod val="90000"/>
            </a:schemeClr>
          </a:solidFill>
        </p:grpSpPr>
        <p:sp>
          <p:nvSpPr>
            <p:cNvPr id="77" name="直角三角形 76"/>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78" name="矩形 77"/>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cxnSp>
        <p:nvCxnSpPr>
          <p:cNvPr id="81" name="直接连接符 80"/>
          <p:cNvCxnSpPr/>
          <p:nvPr/>
        </p:nvCxnSpPr>
        <p:spPr>
          <a:xfrm>
            <a:off x="953750" y="259816"/>
            <a:ext cx="0" cy="261937"/>
          </a:xfrm>
          <a:prstGeom prst="line">
            <a:avLst/>
          </a:prstGeom>
          <a:ln w="28575"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82" name="文本框 5"/>
          <p:cNvSpPr txBox="1"/>
          <p:nvPr/>
        </p:nvSpPr>
        <p:spPr>
          <a:xfrm>
            <a:off x="960120" y="147320"/>
            <a:ext cx="3064510"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人教版九年级上册</a:t>
            </a:r>
            <a:endParaRPr lang="zh-CN" altLang="en-US" sz="2400" b="1" dirty="0" smtClean="0">
              <a:solidFill>
                <a:schemeClr val="bg1"/>
              </a:solidFill>
              <a:effectLst/>
              <a:latin typeface="微软雅黑" panose="020B0503020204020204" pitchFamily="34" charset="-122"/>
              <a:ea typeface="微软雅黑" panose="020B0503020204020204" pitchFamily="34" charset="-122"/>
            </a:endParaRPr>
          </a:p>
        </p:txBody>
      </p:sp>
      <p:grpSp>
        <p:nvGrpSpPr>
          <p:cNvPr id="6" name="组合 66"/>
          <p:cNvGrpSpPr/>
          <p:nvPr/>
        </p:nvGrpSpPr>
        <p:grpSpPr>
          <a:xfrm flipH="1">
            <a:off x="8776673" y="-12408"/>
            <a:ext cx="2750820" cy="740098"/>
            <a:chOff x="0" y="-2"/>
            <a:chExt cx="1377891" cy="634701"/>
          </a:xfrm>
          <a:solidFill>
            <a:schemeClr val="bg2">
              <a:lumMod val="90000"/>
            </a:schemeClr>
          </a:solidFill>
        </p:grpSpPr>
        <p:sp>
          <p:nvSpPr>
            <p:cNvPr id="84" name="直角三角形 83"/>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85" name="矩形 84"/>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pic>
        <p:nvPicPr>
          <p:cNvPr id="86" name="图片 85" descr="网站标志"/>
          <p:cNvPicPr>
            <a:picLocks noChangeAspect="1"/>
          </p:cNvPicPr>
          <p:nvPr/>
        </p:nvPicPr>
        <p:blipFill>
          <a:blip r:embed="rId4"/>
          <a:stretch>
            <a:fillRect/>
          </a:stretch>
        </p:blipFill>
        <p:spPr>
          <a:xfrm>
            <a:off x="161925" y="50165"/>
            <a:ext cx="603250" cy="601980"/>
          </a:xfrm>
          <a:prstGeom prst="rect">
            <a:avLst/>
          </a:prstGeom>
        </p:spPr>
      </p:pic>
      <p:sp>
        <p:nvSpPr>
          <p:cNvPr id="89" name="文本框 6"/>
          <p:cNvSpPr txBox="1"/>
          <p:nvPr/>
        </p:nvSpPr>
        <p:spPr>
          <a:xfrm>
            <a:off x="4403715" y="99988"/>
            <a:ext cx="4714908" cy="461665"/>
          </a:xfrm>
          <a:prstGeom prst="rect">
            <a:avLst/>
          </a:prstGeom>
          <a:noFill/>
        </p:spPr>
        <p:txBody>
          <a:bodyPr wrap="square" rtlCol="0">
            <a:spAutoFit/>
          </a:bodyPr>
          <a:lstStyle/>
          <a:p>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a:t>
            </a:r>
            <a:r>
              <a:rPr lang="en-US" altLang="zh-CN"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17</a:t>
            </a:r>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课 君主立宪制的英国  </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92" name="图片 91" descr="t0111748d80fe6749f2.jpg"/>
          <p:cNvPicPr>
            <a:picLocks noChangeAspect="1"/>
          </p:cNvPicPr>
          <p:nvPr/>
        </p:nvPicPr>
        <p:blipFill>
          <a:blip r:embed="rId5" cstate="print"/>
          <a:stretch>
            <a:fillRect/>
          </a:stretch>
        </p:blipFill>
        <p:spPr>
          <a:xfrm>
            <a:off x="188873" y="1028682"/>
            <a:ext cx="755457" cy="428628"/>
          </a:xfrm>
          <a:prstGeom prst="rect">
            <a:avLst/>
          </a:prstGeom>
        </p:spPr>
      </p:pic>
      <p:sp>
        <p:nvSpPr>
          <p:cNvPr id="93" name="矩形 92"/>
          <p:cNvSpPr/>
          <p:nvPr/>
        </p:nvSpPr>
        <p:spPr>
          <a:xfrm>
            <a:off x="3760773" y="814368"/>
            <a:ext cx="7429552" cy="1077218"/>
          </a:xfrm>
          <a:prstGeom prst="rect">
            <a:avLst/>
          </a:prstGeom>
        </p:spPr>
        <p:txBody>
          <a:bodyPr wrap="square">
            <a:spAutoFit/>
          </a:bodyPr>
          <a:lstStyle/>
          <a:p>
            <a:r>
              <a:rPr lang="zh-CN" altLang="en-US" sz="3200" dirty="0" smtClean="0">
                <a:latin typeface="华文新魏" panose="02010800040101010101" pitchFamily="2" charset="-122"/>
                <a:ea typeface="华文新魏" panose="02010800040101010101" pitchFamily="2" charset="-122"/>
              </a:rPr>
              <a:t>查理一世继续推行</a:t>
            </a:r>
            <a:r>
              <a:rPr lang="zh-CN" altLang="en-US" sz="3200" dirty="0" smtClean="0">
                <a:solidFill>
                  <a:srgbClr val="C00000"/>
                </a:solidFill>
                <a:latin typeface="华文新魏" panose="02010800040101010101" pitchFamily="2" charset="-122"/>
                <a:ea typeface="华文新魏" panose="02010800040101010101" pitchFamily="2" charset="-122"/>
              </a:rPr>
              <a:t>君主专断</a:t>
            </a:r>
            <a:r>
              <a:rPr lang="zh-CN" altLang="en-US" sz="3200" dirty="0" smtClean="0">
                <a:latin typeface="华文新魏" panose="02010800040101010101" pitchFamily="2" charset="-122"/>
                <a:ea typeface="华文新魏" panose="02010800040101010101" pitchFamily="2" charset="-122"/>
              </a:rPr>
              <a:t>政策，无视议会的权力。</a:t>
            </a:r>
            <a:endParaRPr lang="zh-CN" altLang="en-US" sz="3200" dirty="0">
              <a:latin typeface="华文新魏" panose="02010800040101010101" pitchFamily="2" charset="-122"/>
              <a:ea typeface="华文新魏" panose="02010800040101010101" pitchFamily="2" charset="-122"/>
            </a:endParaRPr>
          </a:p>
        </p:txBody>
      </p:sp>
      <p:sp>
        <p:nvSpPr>
          <p:cNvPr id="95" name="Text Box 5"/>
          <p:cNvSpPr txBox="1">
            <a:spLocks noChangeArrowheads="1"/>
          </p:cNvSpPr>
          <p:nvPr/>
        </p:nvSpPr>
        <p:spPr bwMode="auto">
          <a:xfrm>
            <a:off x="12611169" y="1503363"/>
            <a:ext cx="184150" cy="519112"/>
          </a:xfrm>
          <a:prstGeom prst="rect">
            <a:avLst/>
          </a:prstGeom>
          <a:noFill/>
          <a:ln w="9525">
            <a:noFill/>
            <a:miter lim="800000"/>
          </a:ln>
        </p:spPr>
        <p:txBody>
          <a:bodyPr wrap="none">
            <a:spAutoFit/>
          </a:bodyPr>
          <a:lstStyle/>
          <a:p>
            <a:pPr algn="ctr"/>
            <a:endParaRPr lang="zh-CN" altLang="zh-CN" sz="2800" b="1"/>
          </a:p>
        </p:txBody>
      </p:sp>
      <p:sp>
        <p:nvSpPr>
          <p:cNvPr id="44" name="TextBox 43"/>
          <p:cNvSpPr txBox="1"/>
          <p:nvPr/>
        </p:nvSpPr>
        <p:spPr>
          <a:xfrm>
            <a:off x="331749" y="1814500"/>
            <a:ext cx="3286148" cy="1384995"/>
          </a:xfrm>
          <a:prstGeom prst="rect">
            <a:avLst/>
          </a:prstGeom>
          <a:noFill/>
        </p:spPr>
        <p:txBody>
          <a:bodyPr wrap="square" rtlCol="0">
            <a:spAutoFit/>
          </a:bodyPr>
          <a:lstStyle/>
          <a:p>
            <a:r>
              <a:rPr lang="en-US" sz="2800" dirty="0" smtClean="0">
                <a:solidFill>
                  <a:srgbClr val="760000"/>
                </a:solidFill>
                <a:latin typeface="华文新魏" panose="02010800040101010101" pitchFamily="2" charset="-122"/>
                <a:ea typeface="华文新魏" panose="02010800040101010101" pitchFamily="2" charset="-122"/>
              </a:rPr>
              <a:t>1628</a:t>
            </a:r>
            <a:r>
              <a:rPr lang="zh-CN" altLang="en-US" sz="2800" dirty="0" smtClean="0">
                <a:solidFill>
                  <a:srgbClr val="760000"/>
                </a:solidFill>
                <a:latin typeface="华文新魏" panose="02010800040101010101" pitchFamily="2" charset="-122"/>
                <a:ea typeface="华文新魏" panose="02010800040101010101" pitchFamily="2" charset="-122"/>
              </a:rPr>
              <a:t>年</a:t>
            </a:r>
            <a:r>
              <a:rPr lang="zh-CN" altLang="en-US" sz="2800" dirty="0" smtClean="0">
                <a:latin typeface="华文新魏" panose="02010800040101010101" pitchFamily="2" charset="-122"/>
                <a:ea typeface="华文新魏" panose="02010800040101010101" pitchFamily="2" charset="-122"/>
              </a:rPr>
              <a:t>，议会向国王呈递了一份</a:t>
            </a:r>
            <a:r>
              <a:rPr lang="en-US" altLang="zh-CN" sz="2800" dirty="0" smtClean="0">
                <a:latin typeface="华文新魏" panose="02010800040101010101" pitchFamily="2" charset="-122"/>
                <a:ea typeface="华文新魏" panose="02010800040101010101" pitchFamily="2" charset="-122"/>
              </a:rPr>
              <a:t>《</a:t>
            </a:r>
            <a:r>
              <a:rPr lang="zh-CN" altLang="en-US" sz="2800" dirty="0" smtClean="0">
                <a:solidFill>
                  <a:srgbClr val="760000"/>
                </a:solidFill>
                <a:latin typeface="华文新魏" panose="02010800040101010101" pitchFamily="2" charset="-122"/>
                <a:ea typeface="华文新魏" panose="02010800040101010101" pitchFamily="2" charset="-122"/>
              </a:rPr>
              <a:t>权利请愿书</a:t>
            </a:r>
            <a:r>
              <a:rPr lang="en-US" altLang="zh-CN" sz="2800" dirty="0" smtClean="0">
                <a:latin typeface="华文新魏" panose="02010800040101010101" pitchFamily="2" charset="-122"/>
                <a:ea typeface="华文新魏" panose="02010800040101010101" pitchFamily="2" charset="-122"/>
              </a:rPr>
              <a:t>》</a:t>
            </a:r>
            <a:r>
              <a:rPr lang="zh-CN" altLang="en-US" sz="2800" dirty="0" smtClean="0">
                <a:latin typeface="华文新魏" panose="02010800040101010101" pitchFamily="2" charset="-122"/>
                <a:ea typeface="华文新魏" panose="02010800040101010101" pitchFamily="2" charset="-122"/>
              </a:rPr>
              <a:t>。</a:t>
            </a:r>
            <a:endParaRPr lang="zh-CN" altLang="en-US" sz="2800" dirty="0">
              <a:latin typeface="华文新魏" panose="02010800040101010101" pitchFamily="2" charset="-122"/>
              <a:ea typeface="华文新魏" panose="02010800040101010101" pitchFamily="2" charset="-122"/>
            </a:endParaRPr>
          </a:p>
        </p:txBody>
      </p:sp>
      <p:grpSp>
        <p:nvGrpSpPr>
          <p:cNvPr id="7" name="组合 67"/>
          <p:cNvGrpSpPr/>
          <p:nvPr/>
        </p:nvGrpSpPr>
        <p:grpSpPr>
          <a:xfrm>
            <a:off x="5189533" y="5018452"/>
            <a:ext cx="620625" cy="594142"/>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49" name="TextBox 51"/>
          <p:cNvSpPr txBox="1"/>
          <p:nvPr/>
        </p:nvSpPr>
        <p:spPr>
          <a:xfrm>
            <a:off x="5229971" y="5059019"/>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世</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46" name="图片 45" descr="1.jpg"/>
          <p:cNvPicPr>
            <a:picLocks noChangeAspect="1"/>
          </p:cNvPicPr>
          <p:nvPr/>
        </p:nvPicPr>
        <p:blipFill>
          <a:blip r:embed="rId6"/>
          <a:srcRect r="9855"/>
          <a:stretch>
            <a:fillRect/>
          </a:stretch>
        </p:blipFill>
        <p:spPr>
          <a:xfrm>
            <a:off x="5903912" y="2314566"/>
            <a:ext cx="3005999" cy="4143404"/>
          </a:xfrm>
          <a:prstGeom prst="rect">
            <a:avLst/>
          </a:prstGeom>
          <a:ln>
            <a:noFill/>
          </a:ln>
          <a:effectLst>
            <a:outerShdw blurRad="190500" algn="tl" rotWithShape="0">
              <a:srgbClr val="000000">
                <a:alpha val="70000"/>
              </a:srgbClr>
            </a:outerShdw>
          </a:effectLst>
        </p:spPr>
      </p:pic>
      <p:sp>
        <p:nvSpPr>
          <p:cNvPr id="50" name="矩形 49"/>
          <p:cNvSpPr/>
          <p:nvPr/>
        </p:nvSpPr>
        <p:spPr>
          <a:xfrm>
            <a:off x="6618293" y="5886466"/>
            <a:ext cx="1895071" cy="415498"/>
          </a:xfrm>
          <a:prstGeom prst="rect">
            <a:avLst/>
          </a:prstGeom>
        </p:spPr>
        <p:txBody>
          <a:bodyPr wrap="none">
            <a:spAutoFit/>
          </a:bodyPr>
          <a:lstStyle/>
          <a:p>
            <a:r>
              <a:rPr lang="en-US" altLang="zh-CN"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rPr>
              <a:t>1600</a:t>
            </a:r>
            <a:r>
              <a:rPr lang="zh-CN" altLang="en-US"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rPr>
              <a:t>年</a:t>
            </a:r>
            <a:r>
              <a:rPr lang="en-US" altLang="zh-CN"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rPr>
              <a:t>-1649</a:t>
            </a:r>
            <a:r>
              <a:rPr lang="zh-CN" altLang="en-US"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rPr>
              <a:t>年</a:t>
            </a:r>
            <a:endParaRPr lang="zh-CN" altLang="en-US" b="1" dirty="0">
              <a:solidFill>
                <a:schemeClr val="bg1"/>
              </a:solidFill>
              <a:effectLst>
                <a:glow rad="228600">
                  <a:schemeClr val="accent2">
                    <a:satMod val="175000"/>
                    <a:alpha val="40000"/>
                  </a:schemeClr>
                </a:glow>
                <a:outerShdw blurRad="38100" dist="38100" dir="2700000" algn="tl">
                  <a:srgbClr val="000000">
                    <a:alpha val="43137"/>
                  </a:srgbClr>
                </a:outerShdw>
              </a:effectLst>
            </a:endParaRPr>
          </a:p>
        </p:txBody>
      </p:sp>
      <p:sp>
        <p:nvSpPr>
          <p:cNvPr id="51" name="矩形 50"/>
          <p:cNvSpPr/>
          <p:nvPr/>
        </p:nvSpPr>
        <p:spPr>
          <a:xfrm>
            <a:off x="8904309" y="2243128"/>
            <a:ext cx="2500330" cy="4493538"/>
          </a:xfrm>
          <a:prstGeom prst="rect">
            <a:avLst/>
          </a:prstGeom>
        </p:spPr>
        <p:txBody>
          <a:bodyPr wrap="square">
            <a:spAutoFit/>
          </a:bodyPr>
          <a:lstStyle/>
          <a:p>
            <a:r>
              <a:rPr lang="zh-CN" altLang="en-US" sz="2200" dirty="0" smtClean="0">
                <a:latin typeface="华文新魏" panose="02010800040101010101" pitchFamily="2" charset="-122"/>
                <a:ea typeface="华文新魏" panose="02010800040101010101" pitchFamily="2" charset="-122"/>
              </a:rPr>
              <a:t>查理一世是詹姆士一世之子。</a:t>
            </a:r>
            <a:r>
              <a:rPr lang="en-US" sz="2200" dirty="0" smtClean="0">
                <a:latin typeface="华文新魏" panose="02010800040101010101" pitchFamily="2" charset="-122"/>
                <a:ea typeface="华文新魏" panose="02010800040101010101" pitchFamily="2" charset="-122"/>
              </a:rPr>
              <a:t>1625</a:t>
            </a:r>
            <a:r>
              <a:rPr lang="zh-CN" altLang="en-US" sz="2200" dirty="0" smtClean="0">
                <a:latin typeface="华文新魏" panose="02010800040101010101" pitchFamily="2" charset="-122"/>
                <a:ea typeface="华文新魏" panose="02010800040101010101" pitchFamily="2" charset="-122"/>
              </a:rPr>
              <a:t>年，继位，他轻浮而又自以为是，是个王权无限论者。为解决财政危机，查理一世召集议会讨论征税，协调无效后，愤怒的查理一世于</a:t>
            </a:r>
            <a:r>
              <a:rPr lang="en-US" sz="2200" dirty="0" smtClean="0">
                <a:latin typeface="华文新魏" panose="02010800040101010101" pitchFamily="2" charset="-122"/>
                <a:ea typeface="华文新魏" panose="02010800040101010101" pitchFamily="2" charset="-122"/>
              </a:rPr>
              <a:t>1629</a:t>
            </a:r>
            <a:r>
              <a:rPr lang="zh-CN" altLang="en-US" sz="2200" dirty="0" smtClean="0">
                <a:latin typeface="华文新魏" panose="02010800040101010101" pitchFamily="2" charset="-122"/>
                <a:ea typeface="华文新魏" panose="02010800040101010101" pitchFamily="2" charset="-122"/>
              </a:rPr>
              <a:t>年下令解散议会，从此，英国进入长达</a:t>
            </a:r>
            <a:r>
              <a:rPr lang="en-US" sz="2200" dirty="0" smtClean="0">
                <a:latin typeface="华文新魏" panose="02010800040101010101" pitchFamily="2" charset="-122"/>
                <a:ea typeface="华文新魏" panose="02010800040101010101" pitchFamily="2" charset="-122"/>
              </a:rPr>
              <a:t>11</a:t>
            </a:r>
            <a:r>
              <a:rPr lang="zh-CN" altLang="en-US" sz="2200" dirty="0" smtClean="0">
                <a:latin typeface="华文新魏" panose="02010800040101010101" pitchFamily="2" charset="-122"/>
                <a:ea typeface="华文新魏" panose="02010800040101010101" pitchFamily="2" charset="-122"/>
              </a:rPr>
              <a:t>年的无议会时期。</a:t>
            </a:r>
            <a:endParaRPr lang="zh-CN" altLang="en-US" sz="2200" dirty="0">
              <a:latin typeface="华文新魏" panose="02010800040101010101" pitchFamily="2" charset="-122"/>
              <a:ea typeface="华文新魏" panose="02010800040101010101" pitchFamily="2" charset="-122"/>
            </a:endParaRPr>
          </a:p>
        </p:txBody>
      </p:sp>
      <p:sp>
        <p:nvSpPr>
          <p:cNvPr id="59" name="圆角矩形 58"/>
          <p:cNvSpPr/>
          <p:nvPr/>
        </p:nvSpPr>
        <p:spPr>
          <a:xfrm>
            <a:off x="188873" y="3171822"/>
            <a:ext cx="4714908" cy="2419945"/>
          </a:xfrm>
          <a:prstGeom prst="roundRect">
            <a:avLst>
              <a:gd name="adj" fmla="val 9173"/>
            </a:avLst>
          </a:prstGeom>
          <a:noFill/>
          <a:ln w="57150">
            <a:solidFill>
              <a:srgbClr val="760000"/>
            </a:solidFill>
          </a:ln>
          <a:scene3d>
            <a:camera prst="orthographicFront"/>
            <a:lightRig rig="threePt" dir="t"/>
          </a:scene3d>
          <a:sp3d>
            <a:bevelT/>
          </a:sp3d>
        </p:spPr>
        <p:txBody>
          <a:bodyPr wrap="square">
            <a:spAutoFit/>
          </a:bodyPr>
          <a:lstStyle/>
          <a:p>
            <a:r>
              <a:rPr lang="zh-CN" altLang="en-US" sz="2400" dirty="0" smtClean="0">
                <a:solidFill>
                  <a:prstClr val="black"/>
                </a:solidFill>
                <a:latin typeface="华文新魏" panose="02010800040101010101" pitchFamily="2" charset="-122"/>
                <a:ea typeface="华文新魏" panose="02010800040101010101" pitchFamily="2" charset="-122"/>
              </a:rPr>
              <a:t>内容：重申查理一世在没有得到议会同意的情况下，不得征税；不经法院判决不能随意逮捕人；和平时期不能随意在居民家中驻军。这份请愿书表达了议会限制王权的意图。</a:t>
            </a:r>
            <a:endParaRPr lang="zh-CN" altLang="en-US" sz="2400" dirty="0"/>
          </a:p>
        </p:txBody>
      </p:sp>
      <p:sp>
        <p:nvSpPr>
          <p:cNvPr id="63" name="圆角矩形 62"/>
          <p:cNvSpPr/>
          <p:nvPr/>
        </p:nvSpPr>
        <p:spPr>
          <a:xfrm>
            <a:off x="188873" y="5743590"/>
            <a:ext cx="4714908" cy="1328586"/>
          </a:xfrm>
          <a:prstGeom prst="roundRect">
            <a:avLst/>
          </a:prstGeom>
          <a:noFill/>
          <a:ln w="57150">
            <a:solidFill>
              <a:schemeClr val="accent2">
                <a:lumMod val="75000"/>
              </a:schemeClr>
            </a:solidFill>
          </a:ln>
          <a:scene3d>
            <a:camera prst="orthographicFront"/>
            <a:lightRig rig="threePt" dir="t"/>
          </a:scene3d>
          <a:sp3d>
            <a:bevelT/>
          </a:sp3d>
        </p:spPr>
        <p:txBody>
          <a:bodyPr wrap="square">
            <a:spAutoFit/>
          </a:bodyPr>
          <a:lstStyle/>
          <a:p>
            <a:r>
              <a:rPr lang="zh-CN" altLang="en-US" sz="2400" dirty="0" smtClean="0">
                <a:solidFill>
                  <a:prstClr val="black"/>
                </a:solidFill>
                <a:latin typeface="华文新魏" panose="02010800040101010101" pitchFamily="2" charset="-122"/>
                <a:ea typeface="华文新魏" panose="02010800040101010101" pitchFamily="2" charset="-122"/>
              </a:rPr>
              <a:t>结果：查理一世先是假意应允，在得到拨款后却解散了议会，</a:t>
            </a:r>
            <a:r>
              <a:rPr lang="zh-CN" altLang="en-US" sz="2400" b="1" dirty="0" smtClean="0">
                <a:solidFill>
                  <a:srgbClr val="FF0000"/>
                </a:solidFill>
                <a:latin typeface="华文新魏" panose="02010800040101010101" pitchFamily="2" charset="-122"/>
                <a:ea typeface="华文新魏" panose="02010800040101010101" pitchFamily="2" charset="-122"/>
              </a:rPr>
              <a:t>议会和王权的矛盾激化。</a:t>
            </a:r>
            <a:endParaRPr lang="zh-CN" altLang="en-US" sz="2400" b="1" dirty="0" smtClean="0">
              <a:solidFill>
                <a:srgbClr val="FF0000"/>
              </a:solidFill>
              <a:latin typeface="华文新魏" panose="02010800040101010101" pitchFamily="2" charset="-122"/>
              <a:ea typeface="华文新魏" panose="02010800040101010101" pitchFamily="2" charset="-122"/>
            </a:endParaRPr>
          </a:p>
        </p:txBody>
      </p:sp>
      <p:pic>
        <p:nvPicPr>
          <p:cNvPr id="64" name="图片 63" descr="t014f6e2f48922641a5.jpg"/>
          <p:cNvPicPr>
            <a:picLocks noChangeAspect="1"/>
          </p:cNvPicPr>
          <p:nvPr/>
        </p:nvPicPr>
        <p:blipFill>
          <a:blip r:embed="rId7">
            <a:clrChange>
              <a:clrFrom>
                <a:srgbClr val="FFFFFF"/>
              </a:clrFrom>
              <a:clrTo>
                <a:srgbClr val="FFFFFF">
                  <a:alpha val="0"/>
                </a:srgbClr>
              </a:clrTo>
            </a:clrChange>
          </a:blip>
          <a:stretch>
            <a:fillRect/>
          </a:stretch>
        </p:blipFill>
        <p:spPr>
          <a:xfrm>
            <a:off x="3546459" y="1885938"/>
            <a:ext cx="1517996" cy="1643074"/>
          </a:xfrm>
          <a:prstGeom prst="rect">
            <a:avLst/>
          </a:prstGeom>
        </p:spPr>
      </p:pic>
      <p:pic>
        <p:nvPicPr>
          <p:cNvPr id="55" name="图片 54" descr="624f9a79jw1eelyzwvu5xj20b408t75j.jpg"/>
          <p:cNvPicPr>
            <a:picLocks noChangeAspect="1"/>
          </p:cNvPicPr>
          <p:nvPr/>
        </p:nvPicPr>
        <p:blipFill>
          <a:blip r:embed="rId8">
            <a:clrChange>
              <a:clrFrom>
                <a:srgbClr val="FFFFFF"/>
              </a:clrFrom>
              <a:clrTo>
                <a:srgbClr val="FFFFFF">
                  <a:alpha val="0"/>
                </a:srgbClr>
              </a:clrTo>
            </a:clrChange>
          </a:blip>
          <a:stretch>
            <a:fillRect/>
          </a:stretch>
        </p:blipFill>
        <p:spPr>
          <a:xfrm>
            <a:off x="9547251" y="0"/>
            <a:ext cx="1714512" cy="814368"/>
          </a:xfrm>
          <a:prstGeom prst="rect">
            <a:avLst/>
          </a:prstGeom>
        </p:spPr>
      </p:pic>
      <p:pic>
        <p:nvPicPr>
          <p:cNvPr id="65" name="图片 64" descr="624f9a79jw1eelyzwvu5xj20b408t75j.jpg"/>
          <p:cNvPicPr>
            <a:picLocks noChangeAspect="1"/>
          </p:cNvPicPr>
          <p:nvPr/>
        </p:nvPicPr>
        <p:blipFill>
          <a:blip r:embed="rId8">
            <a:clrChange>
              <a:clrFrom>
                <a:srgbClr val="FFFFFF"/>
              </a:clrFrom>
              <a:clrTo>
                <a:srgbClr val="FFFFFF">
                  <a:alpha val="0"/>
                </a:srgbClr>
              </a:clrTo>
            </a:clrChange>
          </a:blip>
          <a:stretch>
            <a:fillRect/>
          </a:stretch>
        </p:blipFill>
        <p:spPr>
          <a:xfrm>
            <a:off x="9547251" y="0"/>
            <a:ext cx="1714512" cy="814368"/>
          </a:xfrm>
          <a:prstGeom prst="rect">
            <a:avLst/>
          </a:prstGeom>
        </p:spPr>
      </p:pic>
      <p:sp>
        <p:nvSpPr>
          <p:cNvPr id="66" name="文本框 13"/>
          <p:cNvSpPr txBox="1"/>
          <p:nvPr/>
        </p:nvSpPr>
        <p:spPr>
          <a:xfrm>
            <a:off x="9761565" y="171426"/>
            <a:ext cx="1285884" cy="415498"/>
          </a:xfrm>
          <a:prstGeom prst="rect">
            <a:avLst/>
          </a:prstGeom>
          <a:noFill/>
        </p:spPr>
        <p:txBody>
          <a:bodyPr wrap="square" rtlCol="0">
            <a:spAutoFit/>
            <a:scene3d>
              <a:camera prst="orthographicFront"/>
              <a:lightRig rig="threePt" dir="t"/>
            </a:scene3d>
          </a:bodyPr>
          <a:lstStyle/>
          <a:p>
            <a:pPr algn="ct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第六单元</a:t>
            </a:r>
            <a:endParaRPr lang="en-US" altLang="zh-CN"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dissolve">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dissolve">
                                      <p:cBhvr>
                                        <p:cTn id="12" dur="500"/>
                                        <p:tgtEl>
                                          <p:spTgt spid="44"/>
                                        </p:tgtEl>
                                      </p:cBhvr>
                                    </p:animEffect>
                                  </p:childTnLst>
                                </p:cTn>
                              </p:par>
                              <p:par>
                                <p:cTn id="13" presetID="9"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dissolve">
                                      <p:cBhvr>
                                        <p:cTn id="15" dur="5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dissolve">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dissolve">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44" grpId="0"/>
      <p:bldP spid="59" grpId="0" animBg="1"/>
      <p:bldP spid="6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flipV="1">
            <a:off x="0" y="7198068"/>
            <a:ext cx="11522075" cy="45719"/>
          </a:xfrm>
          <a:prstGeom prst="rect">
            <a:avLst/>
          </a:prstGeom>
          <a:solidFill>
            <a:srgbClr val="663300"/>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dirty="0">
              <a:ln>
                <a:solidFill>
                  <a:srgbClr val="660033"/>
                </a:solidFill>
              </a:ln>
            </a:endParaRPr>
          </a:p>
        </p:txBody>
      </p:sp>
      <p:pic>
        <p:nvPicPr>
          <p:cNvPr id="45" name="图片 44" descr="QQ截图20180225104254.png">
            <a:hlinkClick r:id="rId1" action="ppaction://hlinksldjump"/>
          </p:cNvPr>
          <p:cNvPicPr>
            <a:picLocks noChangeAspect="1"/>
          </p:cNvPicPr>
          <p:nvPr/>
        </p:nvPicPr>
        <p:blipFill>
          <a:blip r:embed="rId2"/>
          <a:stretch>
            <a:fillRect/>
          </a:stretch>
        </p:blipFill>
        <p:spPr>
          <a:xfrm>
            <a:off x="10904573" y="6606926"/>
            <a:ext cx="571504" cy="565424"/>
          </a:xfrm>
          <a:prstGeom prst="ellipse">
            <a:avLst/>
          </a:prstGeom>
          <a:effectLst>
            <a:outerShdw blurRad="76200" dir="13500000" sy="23000" kx="1200000" algn="br" rotWithShape="0">
              <a:prstClr val="black">
                <a:alpha val="20000"/>
              </a:prstClr>
            </a:outerShdw>
          </a:effectLst>
        </p:spPr>
      </p:pic>
      <p:pic>
        <p:nvPicPr>
          <p:cNvPr id="72" name="图片 71" descr="t018d16e110143ea110.jpg"/>
          <p:cNvPicPr>
            <a:picLocks noChangeAspect="1"/>
          </p:cNvPicPr>
          <p:nvPr/>
        </p:nvPicPr>
        <p:blipFill>
          <a:blip r:embed="rId3">
            <a:clrChange>
              <a:clrFrom>
                <a:srgbClr val="F2F2F2"/>
              </a:clrFrom>
              <a:clrTo>
                <a:srgbClr val="F2F2F2">
                  <a:alpha val="0"/>
                </a:srgbClr>
              </a:clrTo>
            </a:clrChange>
          </a:blip>
          <a:srcRect t="54831" b="25094"/>
          <a:stretch>
            <a:fillRect/>
          </a:stretch>
        </p:blipFill>
        <p:spPr>
          <a:xfrm rot="10800000">
            <a:off x="-3" y="712451"/>
            <a:ext cx="11522075" cy="142876"/>
          </a:xfrm>
          <a:prstGeom prst="rect">
            <a:avLst/>
          </a:prstGeom>
        </p:spPr>
      </p:pic>
      <p:pic>
        <p:nvPicPr>
          <p:cNvPr id="74" name="图片 73" descr="t018d16e110143ea110.jpg"/>
          <p:cNvPicPr>
            <a:picLocks noChangeAspect="1"/>
          </p:cNvPicPr>
          <p:nvPr/>
        </p:nvPicPr>
        <p:blipFill>
          <a:blip r:embed="rId3">
            <a:clrChange>
              <a:clrFrom>
                <a:srgbClr val="F2F2F2"/>
              </a:clrFrom>
              <a:clrTo>
                <a:srgbClr val="F2F2F2">
                  <a:alpha val="0"/>
                </a:srgbClr>
              </a:clrTo>
            </a:clrChange>
          </a:blip>
          <a:srcRect t="54831" b="25094"/>
          <a:stretch>
            <a:fillRect/>
          </a:stretch>
        </p:blipFill>
        <p:spPr>
          <a:xfrm rot="10800000">
            <a:off x="0" y="671493"/>
            <a:ext cx="11522075" cy="142876"/>
          </a:xfrm>
          <a:prstGeom prst="rect">
            <a:avLst/>
          </a:prstGeom>
        </p:spPr>
      </p:pic>
      <p:sp>
        <p:nvSpPr>
          <p:cNvPr id="75" name="矩形 74"/>
          <p:cNvSpPr/>
          <p:nvPr/>
        </p:nvSpPr>
        <p:spPr>
          <a:xfrm>
            <a:off x="0" y="0"/>
            <a:ext cx="10776937" cy="704850"/>
          </a:xfrm>
          <a:prstGeom prst="rect">
            <a:avLst/>
          </a:prstGeom>
          <a:blipFill>
            <a:blip r:embed="rId4"/>
            <a:stretch>
              <a:fillRect/>
            </a:stretch>
          </a:bli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800" dirty="0" smtClean="0">
                <a:solidFill>
                  <a:schemeClr val="tx1"/>
                </a:solidFill>
                <a:effectLst/>
              </a:rPr>
              <a:t> </a:t>
            </a:r>
            <a:endParaRPr lang="zh-CN" altLang="en-US" sz="1800" dirty="0">
              <a:solidFill>
                <a:schemeClr val="tx1"/>
              </a:solidFill>
              <a:effectLst/>
            </a:endParaRPr>
          </a:p>
        </p:txBody>
      </p:sp>
      <p:grpSp>
        <p:nvGrpSpPr>
          <p:cNvPr id="5" name="组合 23"/>
          <p:cNvGrpSpPr/>
          <p:nvPr/>
        </p:nvGrpSpPr>
        <p:grpSpPr>
          <a:xfrm flipH="1">
            <a:off x="8261367" y="-12408"/>
            <a:ext cx="2750820" cy="740098"/>
            <a:chOff x="0" y="-2"/>
            <a:chExt cx="1377891" cy="634701"/>
          </a:xfrm>
          <a:solidFill>
            <a:schemeClr val="bg2">
              <a:lumMod val="90000"/>
            </a:schemeClr>
          </a:solidFill>
        </p:grpSpPr>
        <p:sp>
          <p:nvSpPr>
            <p:cNvPr id="77" name="直角三角形 76"/>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78" name="矩形 77"/>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cxnSp>
        <p:nvCxnSpPr>
          <p:cNvPr id="81" name="直接连接符 80"/>
          <p:cNvCxnSpPr/>
          <p:nvPr/>
        </p:nvCxnSpPr>
        <p:spPr>
          <a:xfrm>
            <a:off x="953750" y="259816"/>
            <a:ext cx="0" cy="261937"/>
          </a:xfrm>
          <a:prstGeom prst="line">
            <a:avLst/>
          </a:prstGeom>
          <a:ln w="28575"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82" name="文本框 5"/>
          <p:cNvSpPr txBox="1"/>
          <p:nvPr/>
        </p:nvSpPr>
        <p:spPr>
          <a:xfrm>
            <a:off x="960120" y="147320"/>
            <a:ext cx="3064510"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人教版九年级上册</a:t>
            </a:r>
            <a:endParaRPr lang="zh-CN" altLang="en-US" sz="2400" b="1" dirty="0" smtClean="0">
              <a:solidFill>
                <a:schemeClr val="bg1"/>
              </a:solidFill>
              <a:effectLst/>
              <a:latin typeface="微软雅黑" panose="020B0503020204020204" pitchFamily="34" charset="-122"/>
              <a:ea typeface="微软雅黑" panose="020B0503020204020204" pitchFamily="34" charset="-122"/>
            </a:endParaRPr>
          </a:p>
        </p:txBody>
      </p:sp>
      <p:grpSp>
        <p:nvGrpSpPr>
          <p:cNvPr id="6" name="组合 66"/>
          <p:cNvGrpSpPr/>
          <p:nvPr/>
        </p:nvGrpSpPr>
        <p:grpSpPr>
          <a:xfrm flipH="1">
            <a:off x="8776673" y="-12408"/>
            <a:ext cx="2750820" cy="740098"/>
            <a:chOff x="0" y="-2"/>
            <a:chExt cx="1377891" cy="634701"/>
          </a:xfrm>
          <a:solidFill>
            <a:schemeClr val="bg2">
              <a:lumMod val="90000"/>
            </a:schemeClr>
          </a:solidFill>
        </p:grpSpPr>
        <p:sp>
          <p:nvSpPr>
            <p:cNvPr id="84" name="直角三角形 83"/>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85" name="矩形 84"/>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pic>
        <p:nvPicPr>
          <p:cNvPr id="86" name="图片 85" descr="网站标志"/>
          <p:cNvPicPr>
            <a:picLocks noChangeAspect="1"/>
          </p:cNvPicPr>
          <p:nvPr/>
        </p:nvPicPr>
        <p:blipFill>
          <a:blip r:embed="rId5"/>
          <a:stretch>
            <a:fillRect/>
          </a:stretch>
        </p:blipFill>
        <p:spPr>
          <a:xfrm>
            <a:off x="161925" y="50165"/>
            <a:ext cx="603250" cy="601980"/>
          </a:xfrm>
          <a:prstGeom prst="rect">
            <a:avLst/>
          </a:prstGeom>
        </p:spPr>
      </p:pic>
      <p:sp>
        <p:nvSpPr>
          <p:cNvPr id="89" name="文本框 6"/>
          <p:cNvSpPr txBox="1"/>
          <p:nvPr/>
        </p:nvSpPr>
        <p:spPr>
          <a:xfrm>
            <a:off x="4403715" y="99988"/>
            <a:ext cx="4714908" cy="461665"/>
          </a:xfrm>
          <a:prstGeom prst="rect">
            <a:avLst/>
          </a:prstGeom>
          <a:noFill/>
        </p:spPr>
        <p:txBody>
          <a:bodyPr wrap="square" rtlCol="0">
            <a:spAutoFit/>
          </a:bodyPr>
          <a:lstStyle/>
          <a:p>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a:t>
            </a:r>
            <a:r>
              <a:rPr lang="en-US" altLang="zh-CN"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17</a:t>
            </a:r>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课 君主立宪制的英国  </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5" name="Text Box 5"/>
          <p:cNvSpPr txBox="1">
            <a:spLocks noChangeArrowheads="1"/>
          </p:cNvSpPr>
          <p:nvPr/>
        </p:nvSpPr>
        <p:spPr bwMode="auto">
          <a:xfrm>
            <a:off x="12611169" y="1503363"/>
            <a:ext cx="184150" cy="519112"/>
          </a:xfrm>
          <a:prstGeom prst="rect">
            <a:avLst/>
          </a:prstGeom>
          <a:noFill/>
          <a:ln w="9525">
            <a:noFill/>
            <a:miter lim="800000"/>
          </a:ln>
        </p:spPr>
        <p:txBody>
          <a:bodyPr wrap="none">
            <a:spAutoFit/>
          </a:bodyPr>
          <a:lstStyle/>
          <a:p>
            <a:pPr algn="ctr"/>
            <a:endParaRPr lang="zh-CN" altLang="zh-CN" sz="2800" b="1"/>
          </a:p>
        </p:txBody>
      </p:sp>
      <p:sp>
        <p:nvSpPr>
          <p:cNvPr id="65" name="矩形 64"/>
          <p:cNvSpPr/>
          <p:nvPr/>
        </p:nvSpPr>
        <p:spPr>
          <a:xfrm>
            <a:off x="2046261" y="2671756"/>
            <a:ext cx="8143932" cy="707886"/>
          </a:xfrm>
          <a:prstGeom prst="rect">
            <a:avLst/>
          </a:prstGeom>
        </p:spPr>
        <p:txBody>
          <a:bodyPr wrap="square">
            <a:spAutoFit/>
          </a:bodyPr>
          <a:lstStyle/>
          <a:p>
            <a:r>
              <a:rPr lang="zh-CN" altLang="en-US" sz="4000" b="1" dirty="0" smtClean="0">
                <a:latin typeface="华文隶书" panose="02010800040101010101" pitchFamily="2" charset="-122"/>
                <a:ea typeface="华文隶书" panose="02010800040101010101" pitchFamily="2" charset="-122"/>
              </a:rPr>
              <a:t>议会和王权的矛盾激化</a:t>
            </a:r>
            <a:r>
              <a:rPr lang="en-US" altLang="zh-CN" sz="4000" b="1" dirty="0" smtClean="0">
                <a:latin typeface="华文隶书" panose="02010800040101010101" pitchFamily="2" charset="-122"/>
                <a:ea typeface="华文隶书" panose="02010800040101010101" pitchFamily="2" charset="-122"/>
              </a:rPr>
              <a:t>——</a:t>
            </a:r>
            <a:endParaRPr lang="zh-CN" altLang="en-US" sz="4000" dirty="0">
              <a:latin typeface="华文隶书" panose="02010800040101010101" pitchFamily="2" charset="-122"/>
              <a:ea typeface="华文隶书" panose="02010800040101010101" pitchFamily="2" charset="-122"/>
            </a:endParaRPr>
          </a:p>
        </p:txBody>
      </p:sp>
      <p:pic>
        <p:nvPicPr>
          <p:cNvPr id="55" name="图片 54" descr="01100000000000144736678955620_s.jpg"/>
          <p:cNvPicPr>
            <a:picLocks noChangeAspect="1"/>
          </p:cNvPicPr>
          <p:nvPr/>
        </p:nvPicPr>
        <p:blipFill>
          <a:blip r:embed="rId6"/>
          <a:stretch>
            <a:fillRect/>
          </a:stretch>
        </p:blipFill>
        <p:spPr>
          <a:xfrm>
            <a:off x="1149335" y="4100516"/>
            <a:ext cx="2540000" cy="1866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6" name="图片 65" descr="t0192bab0fbb1338459.jpg"/>
          <p:cNvPicPr>
            <a:picLocks noChangeAspect="1"/>
          </p:cNvPicPr>
          <p:nvPr/>
        </p:nvPicPr>
        <p:blipFill>
          <a:blip r:embed="rId7" cstate="print"/>
          <a:stretch>
            <a:fillRect/>
          </a:stretch>
        </p:blipFill>
        <p:spPr>
          <a:xfrm>
            <a:off x="6832607" y="4100516"/>
            <a:ext cx="1803988"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7" name="图片 66" descr="1.jpg"/>
          <p:cNvPicPr>
            <a:picLocks noChangeAspect="1"/>
          </p:cNvPicPr>
          <p:nvPr/>
        </p:nvPicPr>
        <p:blipFill>
          <a:blip r:embed="rId8"/>
          <a:stretch>
            <a:fillRect/>
          </a:stretch>
        </p:blipFill>
        <p:spPr>
          <a:xfrm>
            <a:off x="8801033" y="4100516"/>
            <a:ext cx="1538282" cy="18493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8" name="矩形 67"/>
          <p:cNvSpPr/>
          <p:nvPr/>
        </p:nvSpPr>
        <p:spPr>
          <a:xfrm>
            <a:off x="1506525" y="4243392"/>
            <a:ext cx="1539204" cy="415498"/>
          </a:xfrm>
          <a:prstGeom prst="rect">
            <a:avLst/>
          </a:prstGeom>
        </p:spPr>
        <p:txBody>
          <a:bodyPr wrap="none">
            <a:spAutoFit/>
          </a:bodyPr>
          <a:lstStyle/>
          <a:p>
            <a:r>
              <a:rPr lang="zh-CN" altLang="en-US"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rPr>
              <a:t>英国下议院</a:t>
            </a:r>
            <a:endParaRPr lang="zh-CN" altLang="en-US" b="1" dirty="0">
              <a:solidFill>
                <a:schemeClr val="bg1"/>
              </a:solidFill>
              <a:effectLst>
                <a:glow rad="228600">
                  <a:schemeClr val="accent2">
                    <a:satMod val="175000"/>
                    <a:alpha val="40000"/>
                  </a:schemeClr>
                </a:glow>
                <a:outerShdw blurRad="38100" dist="38100" dir="2700000" algn="tl">
                  <a:srgbClr val="000000">
                    <a:alpha val="43137"/>
                  </a:srgbClr>
                </a:outerShdw>
              </a:effectLst>
            </a:endParaRPr>
          </a:p>
        </p:txBody>
      </p:sp>
      <p:sp>
        <p:nvSpPr>
          <p:cNvPr id="69" name="矩形 68"/>
          <p:cNvSpPr/>
          <p:nvPr/>
        </p:nvSpPr>
        <p:spPr>
          <a:xfrm>
            <a:off x="6838853" y="4100516"/>
            <a:ext cx="1539204" cy="415498"/>
          </a:xfrm>
          <a:prstGeom prst="rect">
            <a:avLst/>
          </a:prstGeom>
        </p:spPr>
        <p:txBody>
          <a:bodyPr wrap="none">
            <a:spAutoFit/>
          </a:bodyPr>
          <a:lstStyle/>
          <a:p>
            <a:r>
              <a:rPr lang="zh-CN" altLang="en-US"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rPr>
              <a:t>詹姆士一世</a:t>
            </a:r>
            <a:endParaRPr lang="zh-CN" altLang="en-US" b="1" dirty="0">
              <a:solidFill>
                <a:schemeClr val="bg1"/>
              </a:solidFill>
              <a:effectLst>
                <a:glow rad="228600">
                  <a:schemeClr val="accent2">
                    <a:satMod val="175000"/>
                    <a:alpha val="40000"/>
                  </a:schemeClr>
                </a:glow>
                <a:outerShdw blurRad="38100" dist="38100" dir="2700000" algn="tl">
                  <a:srgbClr val="000000">
                    <a:alpha val="43137"/>
                  </a:srgbClr>
                </a:outerShdw>
              </a:effectLst>
            </a:endParaRPr>
          </a:p>
        </p:txBody>
      </p:sp>
      <p:sp>
        <p:nvSpPr>
          <p:cNvPr id="70" name="矩形 69"/>
          <p:cNvSpPr/>
          <p:nvPr/>
        </p:nvSpPr>
        <p:spPr>
          <a:xfrm>
            <a:off x="8839117" y="5457838"/>
            <a:ext cx="1268296" cy="415498"/>
          </a:xfrm>
          <a:prstGeom prst="rect">
            <a:avLst/>
          </a:prstGeom>
        </p:spPr>
        <p:txBody>
          <a:bodyPr wrap="none">
            <a:spAutoFit/>
          </a:bodyPr>
          <a:lstStyle/>
          <a:p>
            <a:r>
              <a:rPr lang="zh-CN" altLang="en-US"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rPr>
              <a:t>查理一世</a:t>
            </a:r>
            <a:endParaRPr lang="zh-CN" altLang="en-US" b="1" dirty="0">
              <a:solidFill>
                <a:schemeClr val="bg1"/>
              </a:solidFill>
              <a:effectLst>
                <a:glow rad="228600">
                  <a:schemeClr val="accent2">
                    <a:satMod val="175000"/>
                    <a:alpha val="40000"/>
                  </a:schemeClr>
                </a:glow>
                <a:outerShdw blurRad="38100" dist="38100" dir="2700000" algn="tl">
                  <a:srgbClr val="000000">
                    <a:alpha val="43137"/>
                  </a:srgbClr>
                </a:outerShdw>
              </a:effectLst>
            </a:endParaRPr>
          </a:p>
        </p:txBody>
      </p:sp>
      <p:pic>
        <p:nvPicPr>
          <p:cNvPr id="83" name="图片 82" descr="t01d94477128cfaaa21.jpg"/>
          <p:cNvPicPr>
            <a:picLocks noChangeAspect="1"/>
          </p:cNvPicPr>
          <p:nvPr/>
        </p:nvPicPr>
        <p:blipFill>
          <a:blip r:embed="rId9" cstate="print">
            <a:clrChange>
              <a:clrFrom>
                <a:srgbClr val="FFFFFF"/>
              </a:clrFrom>
              <a:clrTo>
                <a:srgbClr val="FFFFFF">
                  <a:alpha val="0"/>
                </a:srgbClr>
              </a:clrTo>
            </a:clrChange>
          </a:blip>
          <a:srcRect b="7327"/>
          <a:stretch>
            <a:fillRect/>
          </a:stretch>
        </p:blipFill>
        <p:spPr>
          <a:xfrm>
            <a:off x="3689335" y="3589982"/>
            <a:ext cx="3171822" cy="2939426"/>
          </a:xfrm>
          <a:prstGeom prst="rect">
            <a:avLst/>
          </a:prstGeom>
        </p:spPr>
      </p:pic>
      <p:sp>
        <p:nvSpPr>
          <p:cNvPr id="90" name="圆角矩形 89"/>
          <p:cNvSpPr/>
          <p:nvPr/>
        </p:nvSpPr>
        <p:spPr>
          <a:xfrm>
            <a:off x="117435" y="957244"/>
            <a:ext cx="3500462" cy="571504"/>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897982" y="957244"/>
            <a:ext cx="2646878" cy="584775"/>
          </a:xfrm>
          <a:prstGeom prst="rect">
            <a:avLst/>
          </a:prstGeom>
        </p:spPr>
        <p:txBody>
          <a:bodyPr wrap="none">
            <a:spAutoFit/>
          </a:bodyPr>
          <a:lstStyle/>
          <a:p>
            <a:r>
              <a:rPr lang="zh-CN" altLang="en-US" sz="3200"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查理一世时期</a:t>
            </a:r>
            <a:endParaRPr lang="zh-CN" altLang="en-US" sz="3200"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94" name="图片 93" descr="t0111748d80fe6749f2.jpg"/>
          <p:cNvPicPr>
            <a:picLocks noChangeAspect="1"/>
          </p:cNvPicPr>
          <p:nvPr/>
        </p:nvPicPr>
        <p:blipFill>
          <a:blip r:embed="rId10" cstate="print"/>
          <a:stretch>
            <a:fillRect/>
          </a:stretch>
        </p:blipFill>
        <p:spPr>
          <a:xfrm>
            <a:off x="188873" y="1028682"/>
            <a:ext cx="755457" cy="428628"/>
          </a:xfrm>
          <a:prstGeom prst="rect">
            <a:avLst/>
          </a:prstGeom>
        </p:spPr>
      </p:pic>
      <p:pic>
        <p:nvPicPr>
          <p:cNvPr id="32" name="图片 31" descr="624f9a79jw1eelyzwvu5xj20b408t75j.jpg"/>
          <p:cNvPicPr>
            <a:picLocks noChangeAspect="1"/>
          </p:cNvPicPr>
          <p:nvPr/>
        </p:nvPicPr>
        <p:blipFill>
          <a:blip r:embed="rId11">
            <a:clrChange>
              <a:clrFrom>
                <a:srgbClr val="FFFFFF"/>
              </a:clrFrom>
              <a:clrTo>
                <a:srgbClr val="FFFFFF">
                  <a:alpha val="0"/>
                </a:srgbClr>
              </a:clrTo>
            </a:clrChange>
          </a:blip>
          <a:stretch>
            <a:fillRect/>
          </a:stretch>
        </p:blipFill>
        <p:spPr>
          <a:xfrm>
            <a:off x="9547251" y="0"/>
            <a:ext cx="1714512" cy="814368"/>
          </a:xfrm>
          <a:prstGeom prst="rect">
            <a:avLst/>
          </a:prstGeom>
        </p:spPr>
      </p:pic>
      <p:pic>
        <p:nvPicPr>
          <p:cNvPr id="33" name="图片 32" descr="624f9a79jw1eelyzwvu5xj20b408t75j.jpg"/>
          <p:cNvPicPr>
            <a:picLocks noChangeAspect="1"/>
          </p:cNvPicPr>
          <p:nvPr/>
        </p:nvPicPr>
        <p:blipFill>
          <a:blip r:embed="rId11">
            <a:clrChange>
              <a:clrFrom>
                <a:srgbClr val="FFFFFF"/>
              </a:clrFrom>
              <a:clrTo>
                <a:srgbClr val="FFFFFF">
                  <a:alpha val="0"/>
                </a:srgbClr>
              </a:clrTo>
            </a:clrChange>
          </a:blip>
          <a:stretch>
            <a:fillRect/>
          </a:stretch>
        </p:blipFill>
        <p:spPr>
          <a:xfrm>
            <a:off x="9547251" y="0"/>
            <a:ext cx="1714512" cy="814368"/>
          </a:xfrm>
          <a:prstGeom prst="rect">
            <a:avLst/>
          </a:prstGeom>
        </p:spPr>
      </p:pic>
      <p:sp>
        <p:nvSpPr>
          <p:cNvPr id="34" name="文本框 13"/>
          <p:cNvSpPr txBox="1"/>
          <p:nvPr/>
        </p:nvSpPr>
        <p:spPr>
          <a:xfrm>
            <a:off x="9761565" y="171426"/>
            <a:ext cx="1285884" cy="415498"/>
          </a:xfrm>
          <a:prstGeom prst="rect">
            <a:avLst/>
          </a:prstGeom>
          <a:noFill/>
        </p:spPr>
        <p:txBody>
          <a:bodyPr wrap="square" rtlCol="0">
            <a:spAutoFit/>
            <a:scene3d>
              <a:camera prst="orthographicFront"/>
              <a:lightRig rig="threePt" dir="t"/>
            </a:scene3d>
          </a:bodyPr>
          <a:lstStyle/>
          <a:p>
            <a:pPr algn="ct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第六单元</a:t>
            </a:r>
            <a:endParaRPr lang="en-US" altLang="zh-CN"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24814" r="13974" b="25049"/>
          <a:stretch>
            <a:fillRect/>
          </a:stretch>
        </p:blipFill>
        <p:spPr>
          <a:xfrm>
            <a:off x="474625" y="1743062"/>
            <a:ext cx="10644262" cy="5357850"/>
          </a:xfrm>
          <a:prstGeom prst="roundRect">
            <a:avLst>
              <a:gd name="adj" fmla="val 6591"/>
            </a:avLst>
          </a:prstGeom>
          <a:ln>
            <a:solidFill>
              <a:schemeClr val="bg2">
                <a:lumMod val="50000"/>
              </a:schemeClr>
            </a:solidFill>
          </a:ln>
          <a:effectLst>
            <a:outerShdw blurRad="292100" dist="139700" dir="2700000" algn="tl" rotWithShape="0">
              <a:srgbClr val="333333">
                <a:alpha val="65000"/>
              </a:srgbClr>
            </a:outerShdw>
          </a:effectLst>
        </p:spPr>
      </p:pic>
      <p:sp>
        <p:nvSpPr>
          <p:cNvPr id="10" name="矩形 9"/>
          <p:cNvSpPr/>
          <p:nvPr/>
        </p:nvSpPr>
        <p:spPr bwMode="auto">
          <a:xfrm flipV="1">
            <a:off x="0" y="7198068"/>
            <a:ext cx="11522075" cy="45719"/>
          </a:xfrm>
          <a:prstGeom prst="rect">
            <a:avLst/>
          </a:prstGeom>
          <a:solidFill>
            <a:srgbClr val="663300"/>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dirty="0">
              <a:ln>
                <a:solidFill>
                  <a:srgbClr val="660033"/>
                </a:solidFill>
              </a:ln>
            </a:endParaRPr>
          </a:p>
        </p:txBody>
      </p:sp>
      <p:pic>
        <p:nvPicPr>
          <p:cNvPr id="45" name="图片 44" descr="QQ截图20180225104254.png">
            <a:hlinkClick r:id="rId2" action="ppaction://hlinksldjump"/>
          </p:cNvPr>
          <p:cNvPicPr>
            <a:picLocks noChangeAspect="1"/>
          </p:cNvPicPr>
          <p:nvPr/>
        </p:nvPicPr>
        <p:blipFill>
          <a:blip r:embed="rId3"/>
          <a:stretch>
            <a:fillRect/>
          </a:stretch>
        </p:blipFill>
        <p:spPr>
          <a:xfrm>
            <a:off x="10904573" y="6606926"/>
            <a:ext cx="571504" cy="565424"/>
          </a:xfrm>
          <a:prstGeom prst="ellipse">
            <a:avLst/>
          </a:prstGeom>
          <a:effectLst>
            <a:outerShdw blurRad="76200" dir="13500000" sy="23000" kx="1200000" algn="br" rotWithShape="0">
              <a:prstClr val="black">
                <a:alpha val="20000"/>
              </a:prstClr>
            </a:outerShdw>
          </a:effectLst>
        </p:spPr>
      </p:pic>
      <p:pic>
        <p:nvPicPr>
          <p:cNvPr id="72" name="图片 71" descr="t018d16e110143ea110.jpg"/>
          <p:cNvPicPr>
            <a:picLocks noChangeAspect="1"/>
          </p:cNvPicPr>
          <p:nvPr/>
        </p:nvPicPr>
        <p:blipFill>
          <a:blip r:embed="rId4">
            <a:clrChange>
              <a:clrFrom>
                <a:srgbClr val="F2F2F2"/>
              </a:clrFrom>
              <a:clrTo>
                <a:srgbClr val="F2F2F2">
                  <a:alpha val="0"/>
                </a:srgbClr>
              </a:clrTo>
            </a:clrChange>
          </a:blip>
          <a:srcRect t="54831" b="25094"/>
          <a:stretch>
            <a:fillRect/>
          </a:stretch>
        </p:blipFill>
        <p:spPr>
          <a:xfrm rot="10800000">
            <a:off x="-3" y="712451"/>
            <a:ext cx="11522075" cy="142876"/>
          </a:xfrm>
          <a:prstGeom prst="rect">
            <a:avLst/>
          </a:prstGeom>
        </p:spPr>
      </p:pic>
      <p:pic>
        <p:nvPicPr>
          <p:cNvPr id="74" name="图片 73" descr="t018d16e110143ea110.jpg"/>
          <p:cNvPicPr>
            <a:picLocks noChangeAspect="1"/>
          </p:cNvPicPr>
          <p:nvPr/>
        </p:nvPicPr>
        <p:blipFill>
          <a:blip r:embed="rId4">
            <a:clrChange>
              <a:clrFrom>
                <a:srgbClr val="F2F2F2"/>
              </a:clrFrom>
              <a:clrTo>
                <a:srgbClr val="F2F2F2">
                  <a:alpha val="0"/>
                </a:srgbClr>
              </a:clrTo>
            </a:clrChange>
          </a:blip>
          <a:srcRect t="54831" b="25094"/>
          <a:stretch>
            <a:fillRect/>
          </a:stretch>
        </p:blipFill>
        <p:spPr>
          <a:xfrm rot="10800000">
            <a:off x="0" y="671493"/>
            <a:ext cx="11522075" cy="142876"/>
          </a:xfrm>
          <a:prstGeom prst="rect">
            <a:avLst/>
          </a:prstGeom>
        </p:spPr>
      </p:pic>
      <p:sp>
        <p:nvSpPr>
          <p:cNvPr id="75" name="矩形 74"/>
          <p:cNvSpPr/>
          <p:nvPr/>
        </p:nvSpPr>
        <p:spPr>
          <a:xfrm>
            <a:off x="0" y="0"/>
            <a:ext cx="10776937" cy="704850"/>
          </a:xfrm>
          <a:prstGeom prst="rect">
            <a:avLst/>
          </a:prstGeom>
          <a:blipFill>
            <a:blip r:embed="rId5"/>
            <a:stretch>
              <a:fillRect/>
            </a:stretch>
          </a:bli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800" dirty="0" smtClean="0">
                <a:solidFill>
                  <a:schemeClr val="tx1"/>
                </a:solidFill>
                <a:effectLst/>
              </a:rPr>
              <a:t> </a:t>
            </a:r>
            <a:endParaRPr lang="zh-CN" altLang="en-US" sz="1800" dirty="0">
              <a:solidFill>
                <a:schemeClr val="tx1"/>
              </a:solidFill>
              <a:effectLst/>
            </a:endParaRPr>
          </a:p>
        </p:txBody>
      </p:sp>
      <p:grpSp>
        <p:nvGrpSpPr>
          <p:cNvPr id="2" name="组合 23"/>
          <p:cNvGrpSpPr/>
          <p:nvPr/>
        </p:nvGrpSpPr>
        <p:grpSpPr>
          <a:xfrm flipH="1">
            <a:off x="8261367" y="-12408"/>
            <a:ext cx="2750820" cy="740098"/>
            <a:chOff x="0" y="-2"/>
            <a:chExt cx="1377891" cy="634701"/>
          </a:xfrm>
          <a:solidFill>
            <a:schemeClr val="bg2">
              <a:lumMod val="90000"/>
            </a:schemeClr>
          </a:solidFill>
        </p:grpSpPr>
        <p:sp>
          <p:nvSpPr>
            <p:cNvPr id="77" name="直角三角形 76"/>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78" name="矩形 77"/>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cxnSp>
        <p:nvCxnSpPr>
          <p:cNvPr id="81" name="直接连接符 80"/>
          <p:cNvCxnSpPr/>
          <p:nvPr/>
        </p:nvCxnSpPr>
        <p:spPr>
          <a:xfrm>
            <a:off x="953750" y="259816"/>
            <a:ext cx="0" cy="261937"/>
          </a:xfrm>
          <a:prstGeom prst="line">
            <a:avLst/>
          </a:prstGeom>
          <a:ln w="28575"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82" name="文本框 5"/>
          <p:cNvSpPr txBox="1"/>
          <p:nvPr/>
        </p:nvSpPr>
        <p:spPr>
          <a:xfrm>
            <a:off x="960120" y="147320"/>
            <a:ext cx="3064510"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人教版九年级上册</a:t>
            </a:r>
            <a:endParaRPr lang="zh-CN" altLang="en-US" sz="2400" b="1" dirty="0" smtClean="0">
              <a:solidFill>
                <a:schemeClr val="bg1"/>
              </a:solidFill>
              <a:effectLst/>
              <a:latin typeface="微软雅黑" panose="020B0503020204020204" pitchFamily="34" charset="-122"/>
              <a:ea typeface="微软雅黑" panose="020B0503020204020204" pitchFamily="34" charset="-122"/>
            </a:endParaRPr>
          </a:p>
        </p:txBody>
      </p:sp>
      <p:grpSp>
        <p:nvGrpSpPr>
          <p:cNvPr id="3" name="组合 66"/>
          <p:cNvGrpSpPr/>
          <p:nvPr/>
        </p:nvGrpSpPr>
        <p:grpSpPr>
          <a:xfrm flipH="1">
            <a:off x="8776673" y="-12408"/>
            <a:ext cx="2750820" cy="740098"/>
            <a:chOff x="0" y="-2"/>
            <a:chExt cx="1377891" cy="634701"/>
          </a:xfrm>
          <a:solidFill>
            <a:schemeClr val="bg2">
              <a:lumMod val="90000"/>
            </a:schemeClr>
          </a:solidFill>
        </p:grpSpPr>
        <p:sp>
          <p:nvSpPr>
            <p:cNvPr id="84" name="直角三角形 83"/>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85" name="矩形 84"/>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pic>
        <p:nvPicPr>
          <p:cNvPr id="86" name="图片 85" descr="网站标志"/>
          <p:cNvPicPr>
            <a:picLocks noChangeAspect="1"/>
          </p:cNvPicPr>
          <p:nvPr/>
        </p:nvPicPr>
        <p:blipFill>
          <a:blip r:embed="rId6"/>
          <a:stretch>
            <a:fillRect/>
          </a:stretch>
        </p:blipFill>
        <p:spPr>
          <a:xfrm>
            <a:off x="161925" y="50165"/>
            <a:ext cx="603250" cy="601980"/>
          </a:xfrm>
          <a:prstGeom prst="rect">
            <a:avLst/>
          </a:prstGeom>
        </p:spPr>
      </p:pic>
      <p:sp>
        <p:nvSpPr>
          <p:cNvPr id="89" name="文本框 6"/>
          <p:cNvSpPr txBox="1"/>
          <p:nvPr/>
        </p:nvSpPr>
        <p:spPr>
          <a:xfrm>
            <a:off x="4403715" y="99988"/>
            <a:ext cx="4714908" cy="461665"/>
          </a:xfrm>
          <a:prstGeom prst="rect">
            <a:avLst/>
          </a:prstGeom>
          <a:noFill/>
        </p:spPr>
        <p:txBody>
          <a:bodyPr wrap="square" rtlCol="0">
            <a:spAutoFit/>
          </a:bodyPr>
          <a:lstStyle/>
          <a:p>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a:t>
            </a:r>
            <a:r>
              <a:rPr lang="en-US" altLang="zh-CN"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17</a:t>
            </a:r>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课 君主立宪制的英国  </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5" name="Text Box 5"/>
          <p:cNvSpPr txBox="1">
            <a:spLocks noChangeArrowheads="1"/>
          </p:cNvSpPr>
          <p:nvPr/>
        </p:nvSpPr>
        <p:spPr bwMode="auto">
          <a:xfrm>
            <a:off x="12611169" y="1503363"/>
            <a:ext cx="184150" cy="519112"/>
          </a:xfrm>
          <a:prstGeom prst="rect">
            <a:avLst/>
          </a:prstGeom>
          <a:noFill/>
          <a:ln w="9525">
            <a:noFill/>
            <a:miter lim="800000"/>
          </a:ln>
        </p:spPr>
        <p:txBody>
          <a:bodyPr wrap="none">
            <a:spAutoFit/>
          </a:bodyPr>
          <a:lstStyle/>
          <a:p>
            <a:pPr algn="ctr"/>
            <a:endParaRPr lang="zh-CN" altLang="zh-CN" sz="2800" b="1"/>
          </a:p>
        </p:txBody>
      </p:sp>
      <p:sp>
        <p:nvSpPr>
          <p:cNvPr id="22" name="圆角矩形 21"/>
          <p:cNvSpPr/>
          <p:nvPr/>
        </p:nvSpPr>
        <p:spPr>
          <a:xfrm>
            <a:off x="117435" y="957244"/>
            <a:ext cx="1928826" cy="571504"/>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隶书" panose="02010800040101010101" pitchFamily="2" charset="-122"/>
              <a:ea typeface="华文隶书" panose="02010800040101010101" pitchFamily="2" charset="-122"/>
            </a:endParaRPr>
          </a:p>
        </p:txBody>
      </p:sp>
      <p:sp>
        <p:nvSpPr>
          <p:cNvPr id="23" name="矩形 22"/>
          <p:cNvSpPr/>
          <p:nvPr/>
        </p:nvSpPr>
        <p:spPr>
          <a:xfrm>
            <a:off x="897982" y="957244"/>
            <a:ext cx="1005403" cy="584775"/>
          </a:xfrm>
          <a:prstGeom prst="rect">
            <a:avLst/>
          </a:prstGeom>
        </p:spPr>
        <p:txBody>
          <a:bodyPr wrap="none">
            <a:spAutoFit/>
          </a:bodyPr>
          <a:lstStyle/>
          <a:p>
            <a:r>
              <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开始</a:t>
            </a:r>
            <a:endPar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24" name="图片 23" descr="t0111748d80fe6749f2.jpg"/>
          <p:cNvPicPr>
            <a:picLocks noChangeAspect="1"/>
          </p:cNvPicPr>
          <p:nvPr/>
        </p:nvPicPr>
        <p:blipFill>
          <a:blip r:embed="rId7" cstate="print"/>
          <a:stretch>
            <a:fillRect/>
          </a:stretch>
        </p:blipFill>
        <p:spPr>
          <a:xfrm>
            <a:off x="188873" y="1028682"/>
            <a:ext cx="755457" cy="428628"/>
          </a:xfrm>
          <a:prstGeom prst="rect">
            <a:avLst/>
          </a:prstGeom>
        </p:spPr>
      </p:pic>
      <p:sp>
        <p:nvSpPr>
          <p:cNvPr id="26" name="TextBox 25"/>
          <p:cNvSpPr txBox="1"/>
          <p:nvPr/>
        </p:nvSpPr>
        <p:spPr>
          <a:xfrm>
            <a:off x="5689599" y="1885938"/>
            <a:ext cx="5214974" cy="3108543"/>
          </a:xfrm>
          <a:prstGeom prst="rect">
            <a:avLst/>
          </a:prstGeom>
          <a:noFill/>
        </p:spPr>
        <p:txBody>
          <a:bodyPr wrap="square" rtlCol="0">
            <a:spAutoFit/>
          </a:bodyPr>
          <a:lstStyle/>
          <a:p>
            <a:r>
              <a:rPr lang="zh-CN" altLang="en-US" sz="2800" dirty="0" smtClean="0">
                <a:latin typeface="华文新魏" panose="02010800040101010101" pitchFamily="2" charset="-122"/>
                <a:ea typeface="华文新魏" panose="02010800040101010101" pitchFamily="2" charset="-122"/>
              </a:rPr>
              <a:t>       查理一世把专制统治推行到苏格兰，引起苏格兰人民愤怒，苏格兰贵族和资产阶级发动战争，攻入英格兰北部。查理一世为筹划军费镇压起义，被迫于</a:t>
            </a:r>
            <a:r>
              <a:rPr lang="en-US" sz="2800" dirty="0" smtClean="0">
                <a:latin typeface="华文新魏" panose="02010800040101010101" pitchFamily="2" charset="-122"/>
                <a:ea typeface="华文新魏" panose="02010800040101010101" pitchFamily="2" charset="-122"/>
              </a:rPr>
              <a:t>1640</a:t>
            </a:r>
            <a:r>
              <a:rPr lang="zh-CN" altLang="en-US" sz="2800" dirty="0" smtClean="0">
                <a:latin typeface="华文新魏" panose="02010800040101010101" pitchFamily="2" charset="-122"/>
                <a:ea typeface="华文新魏" panose="02010800040101010101" pitchFamily="2" charset="-122"/>
              </a:rPr>
              <a:t>年恢复长期关闭的议会。英国资产阶级革命由此开始。</a:t>
            </a:r>
            <a:endParaRPr lang="zh-CN" altLang="en-US" sz="2800" dirty="0">
              <a:latin typeface="华文新魏" panose="02010800040101010101" pitchFamily="2" charset="-122"/>
              <a:ea typeface="华文新魏" panose="02010800040101010101" pitchFamily="2" charset="-122"/>
            </a:endParaRPr>
          </a:p>
        </p:txBody>
      </p:sp>
      <p:pic>
        <p:nvPicPr>
          <p:cNvPr id="27" name="图片 26" descr="20101007142447-1967029942.jpg"/>
          <p:cNvPicPr>
            <a:picLocks noChangeAspect="1"/>
          </p:cNvPicPr>
          <p:nvPr/>
        </p:nvPicPr>
        <p:blipFill>
          <a:blip r:embed="rId8" cstate="print"/>
          <a:stretch>
            <a:fillRect/>
          </a:stretch>
        </p:blipFill>
        <p:spPr>
          <a:xfrm>
            <a:off x="8761433" y="5029210"/>
            <a:ext cx="2241192" cy="1714512"/>
          </a:xfrm>
          <a:prstGeom prst="rect">
            <a:avLst/>
          </a:prstGeom>
          <a:effectLst>
            <a:softEdge rad="127000"/>
          </a:effectLst>
        </p:spPr>
      </p:pic>
      <p:pic>
        <p:nvPicPr>
          <p:cNvPr id="29" name="图片 28" descr="t0199586235bb56bffb.jpg"/>
          <p:cNvPicPr>
            <a:picLocks noChangeAspect="1"/>
          </p:cNvPicPr>
          <p:nvPr/>
        </p:nvPicPr>
        <p:blipFill>
          <a:blip r:embed="rId9"/>
          <a:stretch>
            <a:fillRect/>
          </a:stretch>
        </p:blipFill>
        <p:spPr>
          <a:xfrm>
            <a:off x="1331881" y="1885938"/>
            <a:ext cx="4133198" cy="4929222"/>
          </a:xfrm>
          <a:prstGeom prst="rect">
            <a:avLst/>
          </a:prstGeom>
          <a:ln>
            <a:noFill/>
          </a:ln>
          <a:effectLst>
            <a:outerShdw blurRad="190500" algn="tl" rotWithShape="0">
              <a:srgbClr val="000000">
                <a:alpha val="70000"/>
              </a:srgbClr>
            </a:outerShdw>
          </a:effectLst>
        </p:spPr>
      </p:pic>
      <p:pic>
        <p:nvPicPr>
          <p:cNvPr id="30" name="图片 29" descr="t0135abb93ee2df3b38.jpg"/>
          <p:cNvPicPr>
            <a:picLocks noChangeAspect="1"/>
          </p:cNvPicPr>
          <p:nvPr/>
        </p:nvPicPr>
        <p:blipFill>
          <a:blip r:embed="rId10"/>
          <a:stretch>
            <a:fillRect/>
          </a:stretch>
        </p:blipFill>
        <p:spPr>
          <a:xfrm>
            <a:off x="5618161" y="5100648"/>
            <a:ext cx="3017888" cy="1643074"/>
          </a:xfrm>
          <a:prstGeom prst="rect">
            <a:avLst/>
          </a:prstGeom>
          <a:ln>
            <a:noFill/>
          </a:ln>
          <a:effectLst>
            <a:outerShdw blurRad="190500" algn="tl" rotWithShape="0">
              <a:srgbClr val="000000">
                <a:alpha val="70000"/>
              </a:srgbClr>
            </a:outerShdw>
          </a:effectLst>
        </p:spPr>
      </p:pic>
      <p:grpSp>
        <p:nvGrpSpPr>
          <p:cNvPr id="32" name="组合 67"/>
          <p:cNvGrpSpPr/>
          <p:nvPr/>
        </p:nvGrpSpPr>
        <p:grpSpPr>
          <a:xfrm>
            <a:off x="588622" y="3845635"/>
            <a:ext cx="620625" cy="594142"/>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34" name="椭圆 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35" name="TextBox 51"/>
          <p:cNvSpPr txBox="1"/>
          <p:nvPr/>
        </p:nvSpPr>
        <p:spPr>
          <a:xfrm>
            <a:off x="617501" y="3886202"/>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人</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36" name="组合 67"/>
          <p:cNvGrpSpPr/>
          <p:nvPr/>
        </p:nvGrpSpPr>
        <p:grpSpPr>
          <a:xfrm>
            <a:off x="588622" y="2059685"/>
            <a:ext cx="620625" cy="594142"/>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39" name="TextBox 51"/>
          <p:cNvSpPr txBox="1"/>
          <p:nvPr/>
        </p:nvSpPr>
        <p:spPr>
          <a:xfrm>
            <a:off x="617501" y="2100252"/>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苏</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40" name="组合 67"/>
          <p:cNvGrpSpPr/>
          <p:nvPr/>
        </p:nvGrpSpPr>
        <p:grpSpPr>
          <a:xfrm>
            <a:off x="577063" y="2669231"/>
            <a:ext cx="620625" cy="594142"/>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43" name="TextBox 42"/>
          <p:cNvSpPr txBox="1"/>
          <p:nvPr/>
        </p:nvSpPr>
        <p:spPr>
          <a:xfrm>
            <a:off x="605942" y="2709798"/>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格</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44" name="组合 67"/>
          <p:cNvGrpSpPr/>
          <p:nvPr/>
        </p:nvGrpSpPr>
        <p:grpSpPr>
          <a:xfrm>
            <a:off x="577063" y="3263373"/>
            <a:ext cx="620625" cy="594142"/>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48" name="TextBox 51"/>
          <p:cNvSpPr txBox="1"/>
          <p:nvPr/>
        </p:nvSpPr>
        <p:spPr>
          <a:xfrm>
            <a:off x="617501" y="3303940"/>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兰</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49" name="组合 67"/>
          <p:cNvGrpSpPr/>
          <p:nvPr/>
        </p:nvGrpSpPr>
        <p:grpSpPr>
          <a:xfrm>
            <a:off x="586302" y="4488577"/>
            <a:ext cx="620625" cy="594142"/>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51" name="椭圆 5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52" name="TextBox 51"/>
          <p:cNvSpPr txBox="1"/>
          <p:nvPr/>
        </p:nvSpPr>
        <p:spPr>
          <a:xfrm>
            <a:off x="615181" y="4529144"/>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民</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53" name="组合 67"/>
          <p:cNvGrpSpPr/>
          <p:nvPr/>
        </p:nvGrpSpPr>
        <p:grpSpPr>
          <a:xfrm>
            <a:off x="580282" y="5128182"/>
            <a:ext cx="620625" cy="594142"/>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56" name="TextBox 51"/>
          <p:cNvSpPr txBox="1"/>
          <p:nvPr/>
        </p:nvSpPr>
        <p:spPr>
          <a:xfrm>
            <a:off x="609161" y="5168749"/>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起</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57" name="组合 67"/>
          <p:cNvGrpSpPr/>
          <p:nvPr/>
        </p:nvGrpSpPr>
        <p:grpSpPr>
          <a:xfrm>
            <a:off x="577962" y="5771124"/>
            <a:ext cx="620625" cy="594142"/>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60" name="TextBox 59"/>
          <p:cNvSpPr txBox="1"/>
          <p:nvPr/>
        </p:nvSpPr>
        <p:spPr>
          <a:xfrm>
            <a:off x="606841" y="5811691"/>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义</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61" name="矩形 60"/>
          <p:cNvSpPr/>
          <p:nvPr/>
        </p:nvSpPr>
        <p:spPr>
          <a:xfrm>
            <a:off x="2260575" y="957244"/>
            <a:ext cx="8501122" cy="584775"/>
          </a:xfrm>
          <a:prstGeom prst="rect">
            <a:avLst/>
          </a:prstGeom>
        </p:spPr>
        <p:txBody>
          <a:bodyPr wrap="square">
            <a:spAutoFit/>
          </a:bodyPr>
          <a:lstStyle/>
          <a:p>
            <a:r>
              <a:rPr lang="en-US" altLang="zh-CN" sz="3200" dirty="0" smtClean="0">
                <a:solidFill>
                  <a:srgbClr val="760000"/>
                </a:solidFill>
                <a:latin typeface="华文新魏" panose="02010800040101010101" pitchFamily="2" charset="-122"/>
                <a:ea typeface="华文新魏" panose="02010800040101010101" pitchFamily="2" charset="-122"/>
              </a:rPr>
              <a:t>1640</a:t>
            </a:r>
            <a:r>
              <a:rPr lang="zh-CN" altLang="en-US" sz="3200" dirty="0" smtClean="0">
                <a:solidFill>
                  <a:srgbClr val="760000"/>
                </a:solidFill>
                <a:latin typeface="华文新魏" panose="02010800040101010101" pitchFamily="2" charset="-122"/>
                <a:ea typeface="华文新魏" panose="02010800040101010101" pitchFamily="2" charset="-122"/>
              </a:rPr>
              <a:t>年</a:t>
            </a:r>
            <a:r>
              <a:rPr lang="zh-CN" altLang="en-US" sz="3200" dirty="0" smtClean="0">
                <a:solidFill>
                  <a:prstClr val="black"/>
                </a:solidFill>
                <a:latin typeface="华文新魏" panose="02010800040101010101" pitchFamily="2" charset="-122"/>
                <a:ea typeface="华文新魏" panose="02010800040101010101" pitchFamily="2" charset="-122"/>
              </a:rPr>
              <a:t>，</a:t>
            </a:r>
            <a:r>
              <a:rPr lang="zh-CN" altLang="en-US" sz="3200" dirty="0" smtClean="0">
                <a:solidFill>
                  <a:srgbClr val="760000"/>
                </a:solidFill>
                <a:latin typeface="华文新魏" panose="02010800040101010101" pitchFamily="2" charset="-122"/>
                <a:ea typeface="华文新魏" panose="02010800040101010101" pitchFamily="2" charset="-122"/>
              </a:rPr>
              <a:t>议会重新召开</a:t>
            </a:r>
            <a:r>
              <a:rPr lang="zh-CN" altLang="en-US" sz="3200" dirty="0" smtClean="0">
                <a:solidFill>
                  <a:prstClr val="black"/>
                </a:solidFill>
                <a:latin typeface="华文新魏" panose="02010800040101010101" pitchFamily="2" charset="-122"/>
                <a:ea typeface="华文新魏" panose="02010800040101010101" pitchFamily="2" charset="-122"/>
              </a:rPr>
              <a:t>，议员抨击国王专权</a:t>
            </a:r>
            <a:endParaRPr lang="zh-CN" altLang="en-US" sz="3200" dirty="0"/>
          </a:p>
        </p:txBody>
      </p:sp>
      <p:pic>
        <p:nvPicPr>
          <p:cNvPr id="63" name="图片 62" descr="624f9a79jw1eelyzwvu5xj20b408t75j.jpg"/>
          <p:cNvPicPr>
            <a:picLocks noChangeAspect="1"/>
          </p:cNvPicPr>
          <p:nvPr/>
        </p:nvPicPr>
        <p:blipFill>
          <a:blip r:embed="rId11">
            <a:clrChange>
              <a:clrFrom>
                <a:srgbClr val="FFFFFF"/>
              </a:clrFrom>
              <a:clrTo>
                <a:srgbClr val="FFFFFF">
                  <a:alpha val="0"/>
                </a:srgbClr>
              </a:clrTo>
            </a:clrChange>
          </a:blip>
          <a:stretch>
            <a:fillRect/>
          </a:stretch>
        </p:blipFill>
        <p:spPr>
          <a:xfrm>
            <a:off x="9547251" y="0"/>
            <a:ext cx="1714512" cy="814368"/>
          </a:xfrm>
          <a:prstGeom prst="rect">
            <a:avLst/>
          </a:prstGeom>
        </p:spPr>
      </p:pic>
      <p:pic>
        <p:nvPicPr>
          <p:cNvPr id="64" name="图片 63" descr="624f9a79jw1eelyzwvu5xj20b408t75j.jpg"/>
          <p:cNvPicPr>
            <a:picLocks noChangeAspect="1"/>
          </p:cNvPicPr>
          <p:nvPr/>
        </p:nvPicPr>
        <p:blipFill>
          <a:blip r:embed="rId11">
            <a:clrChange>
              <a:clrFrom>
                <a:srgbClr val="FFFFFF"/>
              </a:clrFrom>
              <a:clrTo>
                <a:srgbClr val="FFFFFF">
                  <a:alpha val="0"/>
                </a:srgbClr>
              </a:clrTo>
            </a:clrChange>
          </a:blip>
          <a:stretch>
            <a:fillRect/>
          </a:stretch>
        </p:blipFill>
        <p:spPr>
          <a:xfrm>
            <a:off x="9547251" y="0"/>
            <a:ext cx="1714512" cy="814368"/>
          </a:xfrm>
          <a:prstGeom prst="rect">
            <a:avLst/>
          </a:prstGeom>
        </p:spPr>
      </p:pic>
      <p:sp>
        <p:nvSpPr>
          <p:cNvPr id="65" name="文本框 13"/>
          <p:cNvSpPr txBox="1"/>
          <p:nvPr/>
        </p:nvSpPr>
        <p:spPr>
          <a:xfrm>
            <a:off x="9761565" y="171426"/>
            <a:ext cx="1285884" cy="415498"/>
          </a:xfrm>
          <a:prstGeom prst="rect">
            <a:avLst/>
          </a:prstGeom>
          <a:noFill/>
        </p:spPr>
        <p:txBody>
          <a:bodyPr wrap="square" rtlCol="0">
            <a:spAutoFit/>
            <a:scene3d>
              <a:camera prst="orthographicFront"/>
              <a:lightRig rig="threePt" dir="t"/>
            </a:scene3d>
          </a:bodyPr>
          <a:lstStyle/>
          <a:p>
            <a:pPr algn="ct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第六单元</a:t>
            </a:r>
            <a:endParaRPr lang="en-US" altLang="zh-CN"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ssolve">
                                      <p:cBhvr>
                                        <p:cTn id="15" dur="500"/>
                                        <p:tgtEl>
                                          <p:spTgt spid="26"/>
                                        </p:tgtEl>
                                      </p:cBhvr>
                                    </p:animEffect>
                                  </p:childTnLst>
                                </p:cTn>
                              </p:par>
                              <p:par>
                                <p:cTn id="16" presetID="9"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dissolve">
                                      <p:cBhvr>
                                        <p:cTn id="18" dur="500"/>
                                        <p:tgtEl>
                                          <p:spTgt spid="27"/>
                                        </p:tgtEl>
                                      </p:cBhvr>
                                    </p:animEffect>
                                  </p:childTnLst>
                                </p:cTn>
                              </p:par>
                              <p:par>
                                <p:cTn id="19" presetID="9"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dissolve">
                                      <p:cBhvr>
                                        <p:cTn id="21" dur="500"/>
                                        <p:tgtEl>
                                          <p:spTgt spid="29"/>
                                        </p:tgtEl>
                                      </p:cBhvr>
                                    </p:animEffect>
                                  </p:childTnLst>
                                </p:cTn>
                              </p:par>
                              <p:par>
                                <p:cTn id="22" presetID="9"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dissolve">
                                      <p:cBhvr>
                                        <p:cTn id="24" dur="500"/>
                                        <p:tgtEl>
                                          <p:spTgt spid="30"/>
                                        </p:tgtEl>
                                      </p:cBhvr>
                                    </p:animEffect>
                                  </p:childTnLst>
                                </p:cTn>
                              </p:par>
                              <p:par>
                                <p:cTn id="25" presetID="9"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dissolve">
                                      <p:cBhvr>
                                        <p:cTn id="30" dur="500"/>
                                        <p:tgtEl>
                                          <p:spTgt spid="35"/>
                                        </p:tgtEl>
                                      </p:cBhvr>
                                    </p:animEffect>
                                  </p:childTnLst>
                                </p:cTn>
                              </p:par>
                              <p:par>
                                <p:cTn id="31" presetID="9"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dissolve">
                                      <p:cBhvr>
                                        <p:cTn id="33" dur="500"/>
                                        <p:tgtEl>
                                          <p:spTgt spid="3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dissolve">
                                      <p:cBhvr>
                                        <p:cTn id="36" dur="500"/>
                                        <p:tgtEl>
                                          <p:spTgt spid="39"/>
                                        </p:tgtEl>
                                      </p:cBhvr>
                                    </p:animEffect>
                                  </p:childTnLst>
                                </p:cTn>
                              </p:par>
                              <p:par>
                                <p:cTn id="37" presetID="9"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dissolve">
                                      <p:cBhvr>
                                        <p:cTn id="39" dur="500"/>
                                        <p:tgtEl>
                                          <p:spTgt spid="40"/>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dissolve">
                                      <p:cBhvr>
                                        <p:cTn id="42" dur="500"/>
                                        <p:tgtEl>
                                          <p:spTgt spid="43"/>
                                        </p:tgtEl>
                                      </p:cBhvr>
                                    </p:animEffect>
                                  </p:childTnLst>
                                </p:cTn>
                              </p:par>
                              <p:par>
                                <p:cTn id="43" presetID="9"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dissolve">
                                      <p:cBhvr>
                                        <p:cTn id="45" dur="500"/>
                                        <p:tgtEl>
                                          <p:spTgt spid="4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dissolve">
                                      <p:cBhvr>
                                        <p:cTn id="48" dur="500"/>
                                        <p:tgtEl>
                                          <p:spTgt spid="48"/>
                                        </p:tgtEl>
                                      </p:cBhvr>
                                    </p:animEffect>
                                  </p:childTnLst>
                                </p:cTn>
                              </p:par>
                              <p:par>
                                <p:cTn id="49" presetID="9"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dissolve">
                                      <p:cBhvr>
                                        <p:cTn id="51" dur="500"/>
                                        <p:tgtEl>
                                          <p:spTgt spid="49"/>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dissolve">
                                      <p:cBhvr>
                                        <p:cTn id="54" dur="500"/>
                                        <p:tgtEl>
                                          <p:spTgt spid="52"/>
                                        </p:tgtEl>
                                      </p:cBhvr>
                                    </p:animEffect>
                                  </p:childTnLst>
                                </p:cTn>
                              </p:par>
                              <p:par>
                                <p:cTn id="55" presetID="9" presetClass="entr" presetSubtype="0" fill="hold"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dissolve">
                                      <p:cBhvr>
                                        <p:cTn id="57" dur="500"/>
                                        <p:tgtEl>
                                          <p:spTgt spid="53"/>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dissolve">
                                      <p:cBhvr>
                                        <p:cTn id="60" dur="500"/>
                                        <p:tgtEl>
                                          <p:spTgt spid="56"/>
                                        </p:tgtEl>
                                      </p:cBhvr>
                                    </p:animEffect>
                                  </p:childTnLst>
                                </p:cTn>
                              </p:par>
                              <p:par>
                                <p:cTn id="61" presetID="9" presetClass="entr" presetSubtype="0"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dissolve">
                                      <p:cBhvr>
                                        <p:cTn id="63" dur="500"/>
                                        <p:tgtEl>
                                          <p:spTgt spid="57"/>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dissolve">
                                      <p:cBhvr>
                                        <p:cTn id="66" dur="500"/>
                                        <p:tgtEl>
                                          <p:spTgt spid="60"/>
                                        </p:tgtEl>
                                      </p:cBhvr>
                                    </p:animEffect>
                                  </p:childTnLst>
                                </p:cTn>
                              </p:par>
                            </p:childTnLst>
                          </p:cTn>
                        </p:par>
                        <p:par>
                          <p:cTn id="67" fill="hold">
                            <p:stCondLst>
                              <p:cond delay="500"/>
                            </p:stCondLst>
                            <p:childTnLst>
                              <p:par>
                                <p:cTn id="68" presetID="9"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dissolve">
                                      <p:cBhvr>
                                        <p:cTn id="7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39" grpId="0"/>
      <p:bldP spid="43" grpId="0"/>
      <p:bldP spid="48" grpId="0"/>
      <p:bldP spid="52" grpId="0"/>
      <p:bldP spid="56"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rotWithShape="1">
          <a:blip r:embed="rId1" cstate="print">
            <a:extLst>
              <a:ext uri="{28A0092B-C50C-407E-A947-70E740481C1C}">
                <a14:useLocalDpi xmlns:a14="http://schemas.microsoft.com/office/drawing/2010/main" val="0"/>
              </a:ext>
            </a:extLst>
          </a:blip>
          <a:srcRect l="24814" r="13974" b="25049"/>
          <a:stretch>
            <a:fillRect/>
          </a:stretch>
        </p:blipFill>
        <p:spPr>
          <a:xfrm>
            <a:off x="331748" y="2028814"/>
            <a:ext cx="8572561" cy="5000660"/>
          </a:xfrm>
          <a:prstGeom prst="roundRect">
            <a:avLst>
              <a:gd name="adj" fmla="val 4839"/>
            </a:avLst>
          </a:prstGeom>
          <a:ln>
            <a:solidFill>
              <a:schemeClr val="bg2">
                <a:lumMod val="50000"/>
              </a:schemeClr>
            </a:solidFill>
          </a:ln>
          <a:effectLst>
            <a:outerShdw blurRad="292100" dist="139700" dir="2700000" algn="tl" rotWithShape="0">
              <a:srgbClr val="333333">
                <a:alpha val="65000"/>
              </a:srgbClr>
            </a:outerShdw>
          </a:effectLst>
        </p:spPr>
      </p:pic>
      <p:pic>
        <p:nvPicPr>
          <p:cNvPr id="70" name="Picture 2" descr="9-a"/>
          <p:cNvPicPr>
            <a:picLocks noChangeAspect="1" noChangeArrowheads="1"/>
          </p:cNvPicPr>
          <p:nvPr/>
        </p:nvPicPr>
        <p:blipFill>
          <a:blip r:embed="rId2"/>
          <a:srcRect/>
          <a:stretch>
            <a:fillRect/>
          </a:stretch>
        </p:blipFill>
        <p:spPr bwMode="auto">
          <a:xfrm>
            <a:off x="4051006" y="2243128"/>
            <a:ext cx="4710427" cy="4641374"/>
          </a:xfrm>
          <a:prstGeom prst="rect">
            <a:avLst/>
          </a:prstGeom>
          <a:noFill/>
          <a:ln w="9525">
            <a:noFill/>
            <a:miter lim="800000"/>
            <a:headEnd/>
            <a:tailEnd/>
          </a:ln>
        </p:spPr>
      </p:pic>
      <p:sp>
        <p:nvSpPr>
          <p:cNvPr id="10" name="矩形 9"/>
          <p:cNvSpPr/>
          <p:nvPr/>
        </p:nvSpPr>
        <p:spPr bwMode="auto">
          <a:xfrm flipV="1">
            <a:off x="0" y="7198068"/>
            <a:ext cx="11522075" cy="45719"/>
          </a:xfrm>
          <a:prstGeom prst="rect">
            <a:avLst/>
          </a:prstGeom>
          <a:solidFill>
            <a:srgbClr val="663300"/>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dirty="0">
              <a:ln>
                <a:solidFill>
                  <a:srgbClr val="660033"/>
                </a:solidFill>
              </a:ln>
            </a:endParaRPr>
          </a:p>
        </p:txBody>
      </p:sp>
      <p:pic>
        <p:nvPicPr>
          <p:cNvPr id="72" name="图片 71" descr="t018d16e110143ea110.jpg"/>
          <p:cNvPicPr>
            <a:picLocks noChangeAspect="1"/>
          </p:cNvPicPr>
          <p:nvPr/>
        </p:nvPicPr>
        <p:blipFill>
          <a:blip r:embed="rId3">
            <a:clrChange>
              <a:clrFrom>
                <a:srgbClr val="F2F2F2"/>
              </a:clrFrom>
              <a:clrTo>
                <a:srgbClr val="F2F2F2">
                  <a:alpha val="0"/>
                </a:srgbClr>
              </a:clrTo>
            </a:clrChange>
          </a:blip>
          <a:srcRect t="54831" b="25094"/>
          <a:stretch>
            <a:fillRect/>
          </a:stretch>
        </p:blipFill>
        <p:spPr>
          <a:xfrm rot="10800000">
            <a:off x="-3" y="712451"/>
            <a:ext cx="11522075" cy="142876"/>
          </a:xfrm>
          <a:prstGeom prst="rect">
            <a:avLst/>
          </a:prstGeom>
        </p:spPr>
      </p:pic>
      <p:pic>
        <p:nvPicPr>
          <p:cNvPr id="74" name="图片 73" descr="t018d16e110143ea110.jpg"/>
          <p:cNvPicPr>
            <a:picLocks noChangeAspect="1"/>
          </p:cNvPicPr>
          <p:nvPr/>
        </p:nvPicPr>
        <p:blipFill>
          <a:blip r:embed="rId3">
            <a:clrChange>
              <a:clrFrom>
                <a:srgbClr val="F2F2F2"/>
              </a:clrFrom>
              <a:clrTo>
                <a:srgbClr val="F2F2F2">
                  <a:alpha val="0"/>
                </a:srgbClr>
              </a:clrTo>
            </a:clrChange>
          </a:blip>
          <a:srcRect t="54831" b="25094"/>
          <a:stretch>
            <a:fillRect/>
          </a:stretch>
        </p:blipFill>
        <p:spPr>
          <a:xfrm rot="10800000">
            <a:off x="0" y="671493"/>
            <a:ext cx="11522075" cy="142876"/>
          </a:xfrm>
          <a:prstGeom prst="rect">
            <a:avLst/>
          </a:prstGeom>
        </p:spPr>
      </p:pic>
      <p:sp>
        <p:nvSpPr>
          <p:cNvPr id="75" name="矩形 74"/>
          <p:cNvSpPr/>
          <p:nvPr/>
        </p:nvSpPr>
        <p:spPr>
          <a:xfrm>
            <a:off x="0" y="0"/>
            <a:ext cx="10776937" cy="704850"/>
          </a:xfrm>
          <a:prstGeom prst="rect">
            <a:avLst/>
          </a:prstGeom>
          <a:blipFill>
            <a:blip r:embed="rId4"/>
            <a:stretch>
              <a:fillRect/>
            </a:stretch>
          </a:bli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800" dirty="0" smtClean="0">
                <a:solidFill>
                  <a:schemeClr val="tx1"/>
                </a:solidFill>
                <a:effectLst/>
              </a:rPr>
              <a:t> </a:t>
            </a:r>
            <a:endParaRPr lang="zh-CN" altLang="en-US" sz="1800" dirty="0">
              <a:solidFill>
                <a:schemeClr val="tx1"/>
              </a:solidFill>
              <a:effectLst/>
            </a:endParaRPr>
          </a:p>
        </p:txBody>
      </p:sp>
      <p:grpSp>
        <p:nvGrpSpPr>
          <p:cNvPr id="2" name="组合 23"/>
          <p:cNvGrpSpPr/>
          <p:nvPr/>
        </p:nvGrpSpPr>
        <p:grpSpPr>
          <a:xfrm flipH="1">
            <a:off x="8261367" y="-12408"/>
            <a:ext cx="2750820" cy="740098"/>
            <a:chOff x="0" y="-2"/>
            <a:chExt cx="1377891" cy="634701"/>
          </a:xfrm>
          <a:solidFill>
            <a:schemeClr val="bg2">
              <a:lumMod val="90000"/>
            </a:schemeClr>
          </a:solidFill>
        </p:grpSpPr>
        <p:sp>
          <p:nvSpPr>
            <p:cNvPr id="77" name="直角三角形 76"/>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78" name="矩形 77"/>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cxnSp>
        <p:nvCxnSpPr>
          <p:cNvPr id="81" name="直接连接符 80"/>
          <p:cNvCxnSpPr/>
          <p:nvPr/>
        </p:nvCxnSpPr>
        <p:spPr>
          <a:xfrm>
            <a:off x="953750" y="259816"/>
            <a:ext cx="0" cy="261937"/>
          </a:xfrm>
          <a:prstGeom prst="line">
            <a:avLst/>
          </a:prstGeom>
          <a:ln w="28575"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82" name="文本框 5"/>
          <p:cNvSpPr txBox="1"/>
          <p:nvPr/>
        </p:nvSpPr>
        <p:spPr>
          <a:xfrm>
            <a:off x="960120" y="147320"/>
            <a:ext cx="3064510"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人教版九年级上册</a:t>
            </a:r>
            <a:endParaRPr lang="zh-CN" altLang="en-US" sz="2400" b="1" dirty="0" smtClean="0">
              <a:solidFill>
                <a:schemeClr val="bg1"/>
              </a:solidFill>
              <a:effectLst/>
              <a:latin typeface="微软雅黑" panose="020B0503020204020204" pitchFamily="34" charset="-122"/>
              <a:ea typeface="微软雅黑" panose="020B0503020204020204" pitchFamily="34" charset="-122"/>
            </a:endParaRPr>
          </a:p>
        </p:txBody>
      </p:sp>
      <p:grpSp>
        <p:nvGrpSpPr>
          <p:cNvPr id="3" name="组合 66"/>
          <p:cNvGrpSpPr/>
          <p:nvPr/>
        </p:nvGrpSpPr>
        <p:grpSpPr>
          <a:xfrm flipH="1">
            <a:off x="8776673" y="-12408"/>
            <a:ext cx="2750820" cy="740098"/>
            <a:chOff x="0" y="-2"/>
            <a:chExt cx="1377891" cy="634701"/>
          </a:xfrm>
          <a:solidFill>
            <a:schemeClr val="bg2">
              <a:lumMod val="90000"/>
            </a:schemeClr>
          </a:solidFill>
        </p:grpSpPr>
        <p:sp>
          <p:nvSpPr>
            <p:cNvPr id="84" name="直角三角形 83"/>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85" name="矩形 84"/>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pic>
        <p:nvPicPr>
          <p:cNvPr id="86" name="图片 85" descr="网站标志"/>
          <p:cNvPicPr>
            <a:picLocks noChangeAspect="1"/>
          </p:cNvPicPr>
          <p:nvPr/>
        </p:nvPicPr>
        <p:blipFill>
          <a:blip r:embed="rId5"/>
          <a:stretch>
            <a:fillRect/>
          </a:stretch>
        </p:blipFill>
        <p:spPr>
          <a:xfrm>
            <a:off x="161925" y="50165"/>
            <a:ext cx="603250" cy="601980"/>
          </a:xfrm>
          <a:prstGeom prst="rect">
            <a:avLst/>
          </a:prstGeom>
        </p:spPr>
      </p:pic>
      <p:sp>
        <p:nvSpPr>
          <p:cNvPr id="89" name="文本框 6"/>
          <p:cNvSpPr txBox="1"/>
          <p:nvPr/>
        </p:nvSpPr>
        <p:spPr>
          <a:xfrm>
            <a:off x="4403715" y="99988"/>
            <a:ext cx="4714908" cy="461665"/>
          </a:xfrm>
          <a:prstGeom prst="rect">
            <a:avLst/>
          </a:prstGeom>
          <a:noFill/>
        </p:spPr>
        <p:txBody>
          <a:bodyPr wrap="square" rtlCol="0">
            <a:spAutoFit/>
          </a:bodyPr>
          <a:lstStyle/>
          <a:p>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a:t>
            </a:r>
            <a:r>
              <a:rPr lang="en-US" altLang="zh-CN"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17</a:t>
            </a:r>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课 君主立宪制的英国  </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5" name="Text Box 5"/>
          <p:cNvSpPr txBox="1">
            <a:spLocks noChangeArrowheads="1"/>
          </p:cNvSpPr>
          <p:nvPr/>
        </p:nvSpPr>
        <p:spPr bwMode="auto">
          <a:xfrm>
            <a:off x="12611169" y="1503363"/>
            <a:ext cx="184150" cy="519112"/>
          </a:xfrm>
          <a:prstGeom prst="rect">
            <a:avLst/>
          </a:prstGeom>
          <a:noFill/>
          <a:ln w="9525">
            <a:noFill/>
            <a:miter lim="800000"/>
          </a:ln>
        </p:spPr>
        <p:txBody>
          <a:bodyPr wrap="none">
            <a:spAutoFit/>
          </a:bodyPr>
          <a:lstStyle/>
          <a:p>
            <a:pPr algn="ctr"/>
            <a:endParaRPr lang="zh-CN" altLang="zh-CN" sz="2800" b="1"/>
          </a:p>
        </p:txBody>
      </p:sp>
      <p:sp>
        <p:nvSpPr>
          <p:cNvPr id="22" name="圆角矩形 21"/>
          <p:cNvSpPr/>
          <p:nvPr/>
        </p:nvSpPr>
        <p:spPr>
          <a:xfrm>
            <a:off x="117435" y="957244"/>
            <a:ext cx="2714644" cy="571504"/>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隶书" panose="02010800040101010101" pitchFamily="2" charset="-122"/>
              <a:ea typeface="华文隶书" panose="02010800040101010101" pitchFamily="2" charset="-122"/>
            </a:endParaRPr>
          </a:p>
        </p:txBody>
      </p:sp>
      <p:sp>
        <p:nvSpPr>
          <p:cNvPr id="23" name="矩形 22"/>
          <p:cNvSpPr/>
          <p:nvPr/>
        </p:nvSpPr>
        <p:spPr>
          <a:xfrm>
            <a:off x="897982" y="957244"/>
            <a:ext cx="1826141" cy="584775"/>
          </a:xfrm>
          <a:prstGeom prst="rect">
            <a:avLst/>
          </a:prstGeom>
        </p:spPr>
        <p:txBody>
          <a:bodyPr wrap="none">
            <a:spAutoFit/>
          </a:bodyPr>
          <a:lstStyle/>
          <a:p>
            <a:r>
              <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初步胜利</a:t>
            </a:r>
            <a:endPar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24" name="图片 23" descr="t0111748d80fe6749f2.jpg"/>
          <p:cNvPicPr>
            <a:picLocks noChangeAspect="1"/>
          </p:cNvPicPr>
          <p:nvPr/>
        </p:nvPicPr>
        <p:blipFill>
          <a:blip r:embed="rId6" cstate="print"/>
          <a:stretch>
            <a:fillRect/>
          </a:stretch>
        </p:blipFill>
        <p:spPr>
          <a:xfrm>
            <a:off x="188873" y="1028682"/>
            <a:ext cx="755457" cy="428628"/>
          </a:xfrm>
          <a:prstGeom prst="rect">
            <a:avLst/>
          </a:prstGeom>
        </p:spPr>
      </p:pic>
      <p:sp>
        <p:nvSpPr>
          <p:cNvPr id="26" name="TextBox 25"/>
          <p:cNvSpPr txBox="1"/>
          <p:nvPr/>
        </p:nvSpPr>
        <p:spPr>
          <a:xfrm>
            <a:off x="1189005" y="2271079"/>
            <a:ext cx="2786082" cy="4401205"/>
          </a:xfrm>
          <a:prstGeom prst="rect">
            <a:avLst/>
          </a:prstGeom>
          <a:noFill/>
        </p:spPr>
        <p:txBody>
          <a:bodyPr wrap="square" rtlCol="0">
            <a:spAutoFit/>
          </a:bodyPr>
          <a:lstStyle/>
          <a:p>
            <a:r>
              <a:rPr lang="zh-CN" altLang="en-US" sz="2800" dirty="0" smtClean="0">
                <a:latin typeface="华文新魏" panose="02010800040101010101" pitchFamily="2" charset="-122"/>
                <a:ea typeface="华文新魏" panose="02010800040101010101" pitchFamily="2" charset="-122"/>
              </a:rPr>
              <a:t>查理一世想以合法的形式筹集经费。但议员首先要求限制王权，查理一世不甘心“和平”地走下历史舞台。最终矛盾不可调和，查理一世首先挑起了内战。</a:t>
            </a:r>
            <a:endParaRPr lang="zh-CN" altLang="en-US" sz="2800" dirty="0">
              <a:latin typeface="华文新魏" panose="02010800040101010101" pitchFamily="2" charset="-122"/>
              <a:ea typeface="华文新魏" panose="02010800040101010101" pitchFamily="2" charset="-122"/>
            </a:endParaRPr>
          </a:p>
        </p:txBody>
      </p:sp>
      <p:sp>
        <p:nvSpPr>
          <p:cNvPr id="27" name="矩形 26"/>
          <p:cNvSpPr/>
          <p:nvPr/>
        </p:nvSpPr>
        <p:spPr>
          <a:xfrm>
            <a:off x="2974955" y="814368"/>
            <a:ext cx="8547120" cy="1200329"/>
          </a:xfrm>
          <a:prstGeom prst="rect">
            <a:avLst/>
          </a:prstGeom>
        </p:spPr>
        <p:txBody>
          <a:bodyPr wrap="square">
            <a:spAutoFit/>
          </a:bodyPr>
          <a:lstStyle/>
          <a:p>
            <a:r>
              <a:rPr lang="zh-CN" altLang="en-US" sz="3600" dirty="0" smtClean="0">
                <a:solidFill>
                  <a:srgbClr val="760000"/>
                </a:solidFill>
                <a:latin typeface="华文新魏" panose="02010800040101010101" pitchFamily="2" charset="-122"/>
                <a:ea typeface="华文新魏" panose="02010800040101010101" pitchFamily="2" charset="-122"/>
              </a:rPr>
              <a:t>查理一世挑起内战</a:t>
            </a:r>
            <a:r>
              <a:rPr lang="zh-CN" altLang="en-US" sz="3600" dirty="0" smtClean="0">
                <a:latin typeface="华文新魏" panose="02010800040101010101" pitchFamily="2" charset="-122"/>
                <a:ea typeface="华文新魏" panose="02010800040101010101" pitchFamily="2" charset="-122"/>
              </a:rPr>
              <a:t>。经过几年的反复斗争</a:t>
            </a:r>
            <a:r>
              <a:rPr lang="zh-CN" altLang="en-US" sz="3600" dirty="0" smtClean="0">
                <a:solidFill>
                  <a:srgbClr val="760000"/>
                </a:solidFill>
                <a:latin typeface="华文新魏" panose="02010800040101010101" pitchFamily="2" charset="-122"/>
                <a:ea typeface="华文新魏" panose="02010800040101010101" pitchFamily="2" charset="-122"/>
              </a:rPr>
              <a:t>议会军队</a:t>
            </a:r>
            <a:r>
              <a:rPr lang="zh-CN" altLang="en-US" sz="3600" dirty="0" smtClean="0">
                <a:latin typeface="华文新魏" panose="02010800040101010101" pitchFamily="2" charset="-122"/>
                <a:ea typeface="华文新魏" panose="02010800040101010101" pitchFamily="2" charset="-122"/>
              </a:rPr>
              <a:t>打败</a:t>
            </a:r>
            <a:r>
              <a:rPr lang="zh-CN" altLang="en-US" sz="3600" dirty="0" smtClean="0">
                <a:solidFill>
                  <a:srgbClr val="760000"/>
                </a:solidFill>
                <a:latin typeface="华文新魏" panose="02010800040101010101" pitchFamily="2" charset="-122"/>
                <a:ea typeface="华文新魏" panose="02010800040101010101" pitchFamily="2" charset="-122"/>
              </a:rPr>
              <a:t>国王军队</a:t>
            </a:r>
            <a:r>
              <a:rPr lang="zh-CN" altLang="en-US" sz="3600" dirty="0" smtClean="0">
                <a:latin typeface="华文新魏" panose="02010800040101010101" pitchFamily="2" charset="-122"/>
                <a:ea typeface="华文新魏" panose="02010800040101010101" pitchFamily="2" charset="-122"/>
              </a:rPr>
              <a:t>。</a:t>
            </a:r>
            <a:endParaRPr lang="zh-CN" altLang="en-US" sz="3600" dirty="0">
              <a:latin typeface="华文新魏" panose="02010800040101010101" pitchFamily="2" charset="-122"/>
              <a:ea typeface="华文新魏" panose="02010800040101010101" pitchFamily="2" charset="-122"/>
            </a:endParaRPr>
          </a:p>
        </p:txBody>
      </p:sp>
      <p:sp>
        <p:nvSpPr>
          <p:cNvPr id="37" name="Rectangle 11"/>
          <p:cNvSpPr>
            <a:spLocks noChangeArrowheads="1"/>
          </p:cNvSpPr>
          <p:nvPr/>
        </p:nvSpPr>
        <p:spPr bwMode="auto">
          <a:xfrm>
            <a:off x="4349719" y="2255832"/>
            <a:ext cx="184150" cy="366712"/>
          </a:xfrm>
          <a:prstGeom prst="rect">
            <a:avLst/>
          </a:prstGeom>
          <a:noFill/>
          <a:ln w="9525">
            <a:noFill/>
            <a:miter lim="800000"/>
          </a:ln>
        </p:spPr>
        <p:txBody>
          <a:bodyPr wrap="none">
            <a:spAutoFit/>
          </a:bodyPr>
          <a:lstStyle/>
          <a:p>
            <a:pPr eaLnBrk="0" hangingPunct="0"/>
            <a:endParaRPr lang="zh-CN" altLang="zh-CN">
              <a:solidFill>
                <a:srgbClr val="FF0000"/>
              </a:solidFill>
              <a:ea typeface="华文中宋" panose="02010600040101010101" pitchFamily="2" charset="-122"/>
            </a:endParaRPr>
          </a:p>
        </p:txBody>
      </p:sp>
      <p:grpSp>
        <p:nvGrpSpPr>
          <p:cNvPr id="4" name="组合 67"/>
          <p:cNvGrpSpPr/>
          <p:nvPr/>
        </p:nvGrpSpPr>
        <p:grpSpPr>
          <a:xfrm>
            <a:off x="486183" y="3896960"/>
            <a:ext cx="620625" cy="594142"/>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34" name="椭圆 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35" name="TextBox 51"/>
          <p:cNvSpPr txBox="1"/>
          <p:nvPr/>
        </p:nvSpPr>
        <p:spPr>
          <a:xfrm>
            <a:off x="515062" y="3937527"/>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世</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5" name="组合 67"/>
          <p:cNvGrpSpPr/>
          <p:nvPr/>
        </p:nvGrpSpPr>
        <p:grpSpPr>
          <a:xfrm>
            <a:off x="486183" y="2111010"/>
            <a:ext cx="620625" cy="594142"/>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42" name="TextBox 51"/>
          <p:cNvSpPr txBox="1"/>
          <p:nvPr/>
        </p:nvSpPr>
        <p:spPr>
          <a:xfrm>
            <a:off x="515062" y="2151577"/>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查</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6" name="组合 67"/>
          <p:cNvGrpSpPr/>
          <p:nvPr/>
        </p:nvGrpSpPr>
        <p:grpSpPr>
          <a:xfrm>
            <a:off x="474624" y="2720556"/>
            <a:ext cx="620625" cy="594142"/>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47" name="TextBox 46"/>
          <p:cNvSpPr txBox="1"/>
          <p:nvPr/>
        </p:nvSpPr>
        <p:spPr>
          <a:xfrm>
            <a:off x="503503" y="2761123"/>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理</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7" name="组合 67"/>
          <p:cNvGrpSpPr/>
          <p:nvPr/>
        </p:nvGrpSpPr>
        <p:grpSpPr>
          <a:xfrm>
            <a:off x="474624" y="3314698"/>
            <a:ext cx="620625" cy="594142"/>
            <a:chOff x="304800" y="673100"/>
            <a:chExt cx="4000500" cy="4000500"/>
          </a:xfrm>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50" name="椭圆 4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51" name="TextBox 51"/>
          <p:cNvSpPr txBox="1"/>
          <p:nvPr/>
        </p:nvSpPr>
        <p:spPr>
          <a:xfrm>
            <a:off x="515062" y="3355265"/>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一</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8" name="组合 67"/>
          <p:cNvGrpSpPr/>
          <p:nvPr/>
        </p:nvGrpSpPr>
        <p:grpSpPr>
          <a:xfrm>
            <a:off x="483863" y="5122164"/>
            <a:ext cx="620625" cy="594142"/>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54" name="椭圆 5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55" name="TextBox 51"/>
          <p:cNvSpPr txBox="1"/>
          <p:nvPr/>
        </p:nvSpPr>
        <p:spPr>
          <a:xfrm>
            <a:off x="512742" y="5162731"/>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起</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9" name="组合 67"/>
          <p:cNvGrpSpPr/>
          <p:nvPr/>
        </p:nvGrpSpPr>
        <p:grpSpPr>
          <a:xfrm>
            <a:off x="483863" y="4539902"/>
            <a:ext cx="620625" cy="594142"/>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58" name="椭圆 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59" name="TextBox 58"/>
          <p:cNvSpPr txBox="1"/>
          <p:nvPr/>
        </p:nvSpPr>
        <p:spPr>
          <a:xfrm>
            <a:off x="512742" y="4580469"/>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挑</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11" name="组合 67"/>
          <p:cNvGrpSpPr/>
          <p:nvPr/>
        </p:nvGrpSpPr>
        <p:grpSpPr>
          <a:xfrm>
            <a:off x="486183" y="5682910"/>
            <a:ext cx="620625" cy="594142"/>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62" name="椭圆 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63" name="TextBox 51"/>
          <p:cNvSpPr txBox="1"/>
          <p:nvPr/>
        </p:nvSpPr>
        <p:spPr>
          <a:xfrm>
            <a:off x="515062" y="5723477"/>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内</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12" name="组合 67"/>
          <p:cNvGrpSpPr/>
          <p:nvPr/>
        </p:nvGrpSpPr>
        <p:grpSpPr>
          <a:xfrm>
            <a:off x="474624" y="6292456"/>
            <a:ext cx="620625" cy="594142"/>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67" name="TextBox 66"/>
          <p:cNvSpPr txBox="1"/>
          <p:nvPr/>
        </p:nvSpPr>
        <p:spPr>
          <a:xfrm>
            <a:off x="503503" y="6333023"/>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战</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69" name="图片 68" descr="t01982c97a3bb9bc2b0.jpg"/>
          <p:cNvPicPr>
            <a:picLocks noChangeAspect="1"/>
          </p:cNvPicPr>
          <p:nvPr/>
        </p:nvPicPr>
        <p:blipFill>
          <a:blip r:embed="rId7"/>
          <a:stretch>
            <a:fillRect/>
          </a:stretch>
        </p:blipFill>
        <p:spPr>
          <a:xfrm>
            <a:off x="7761301" y="3529012"/>
            <a:ext cx="928694" cy="1344162"/>
          </a:xfrm>
          <a:prstGeom prst="rect">
            <a:avLst/>
          </a:prstGeom>
        </p:spPr>
      </p:pic>
      <p:sp>
        <p:nvSpPr>
          <p:cNvPr id="71" name="TextBox 70"/>
          <p:cNvSpPr txBox="1"/>
          <p:nvPr/>
        </p:nvSpPr>
        <p:spPr>
          <a:xfrm>
            <a:off x="8832871" y="2595524"/>
            <a:ext cx="2571768" cy="4005322"/>
          </a:xfrm>
          <a:prstGeom prst="wedgeRoundRectCallout">
            <a:avLst>
              <a:gd name="adj1" fmla="val -91834"/>
              <a:gd name="adj2" fmla="val 10204"/>
              <a:gd name="adj3" fmla="val 16667"/>
            </a:avLst>
          </a:prstGeom>
          <a:solidFill>
            <a:schemeClr val="tx2">
              <a:lumMod val="50000"/>
            </a:schemeClr>
          </a:solidFill>
        </p:spPr>
        <p:txBody>
          <a:bodyPr wrap="square" rtlCol="0">
            <a:spAutoFit/>
          </a:bodyPr>
          <a:lstStyle/>
          <a:p>
            <a:r>
              <a:rPr lang="zh-CN" altLang="en-US" sz="2400" b="1" dirty="0" smtClean="0">
                <a:solidFill>
                  <a:schemeClr val="bg1"/>
                </a:solidFill>
                <a:latin typeface="黑体" panose="02010609060101010101" pitchFamily="49" charset="-122"/>
                <a:ea typeface="黑体" panose="02010609060101010101" pitchFamily="49" charset="-122"/>
              </a:rPr>
              <a:t>克伦威尔指挥骑兵在马斯顿荒原战役中取得胜利。</a:t>
            </a:r>
            <a:r>
              <a:rPr lang="en-US" sz="2400" b="1" dirty="0" smtClean="0">
                <a:solidFill>
                  <a:schemeClr val="bg1"/>
                </a:solidFill>
                <a:latin typeface="黑体" panose="02010609060101010101" pitchFamily="49" charset="-122"/>
                <a:ea typeface="黑体" panose="02010609060101010101" pitchFamily="49" charset="-122"/>
              </a:rPr>
              <a:t>1645</a:t>
            </a:r>
            <a:r>
              <a:rPr lang="zh-CN" altLang="en-US" sz="2400" b="1" dirty="0" smtClean="0">
                <a:solidFill>
                  <a:schemeClr val="bg1"/>
                </a:solidFill>
                <a:latin typeface="黑体" panose="02010609060101010101" pitchFamily="49" charset="-122"/>
                <a:ea typeface="黑体" panose="02010609060101010101" pitchFamily="49" charset="-122"/>
              </a:rPr>
              <a:t>年又指挥由农民组成的“新模范军”，在纳西比战役中取得对王党的决定性胜利。</a:t>
            </a:r>
            <a:endParaRPr lang="zh-CN" altLang="en-US" sz="2400" b="1" dirty="0">
              <a:solidFill>
                <a:schemeClr val="bg1"/>
              </a:solidFill>
              <a:latin typeface="黑体" panose="02010609060101010101" pitchFamily="49" charset="-122"/>
              <a:ea typeface="黑体" panose="02010609060101010101" pitchFamily="49" charset="-122"/>
            </a:endParaRPr>
          </a:p>
        </p:txBody>
      </p:sp>
      <p:pic>
        <p:nvPicPr>
          <p:cNvPr id="68" name="图片 67" descr="624f9a79jw1eelyzwvu5xj20b408t75j.jpg"/>
          <p:cNvPicPr>
            <a:picLocks noChangeAspect="1"/>
          </p:cNvPicPr>
          <p:nvPr/>
        </p:nvPicPr>
        <p:blipFill>
          <a:blip r:embed="rId8">
            <a:clrChange>
              <a:clrFrom>
                <a:srgbClr val="FFFFFF"/>
              </a:clrFrom>
              <a:clrTo>
                <a:srgbClr val="FFFFFF">
                  <a:alpha val="0"/>
                </a:srgbClr>
              </a:clrTo>
            </a:clrChange>
          </a:blip>
          <a:stretch>
            <a:fillRect/>
          </a:stretch>
        </p:blipFill>
        <p:spPr>
          <a:xfrm>
            <a:off x="9547251" y="0"/>
            <a:ext cx="1714512" cy="814368"/>
          </a:xfrm>
          <a:prstGeom prst="rect">
            <a:avLst/>
          </a:prstGeom>
        </p:spPr>
      </p:pic>
      <p:pic>
        <p:nvPicPr>
          <p:cNvPr id="76" name="图片 75" descr="624f9a79jw1eelyzwvu5xj20b408t75j.jpg"/>
          <p:cNvPicPr>
            <a:picLocks noChangeAspect="1"/>
          </p:cNvPicPr>
          <p:nvPr/>
        </p:nvPicPr>
        <p:blipFill>
          <a:blip r:embed="rId8">
            <a:clrChange>
              <a:clrFrom>
                <a:srgbClr val="FFFFFF"/>
              </a:clrFrom>
              <a:clrTo>
                <a:srgbClr val="FFFFFF">
                  <a:alpha val="0"/>
                </a:srgbClr>
              </a:clrTo>
            </a:clrChange>
          </a:blip>
          <a:stretch>
            <a:fillRect/>
          </a:stretch>
        </p:blipFill>
        <p:spPr>
          <a:xfrm>
            <a:off x="9547251" y="0"/>
            <a:ext cx="1714512" cy="814368"/>
          </a:xfrm>
          <a:prstGeom prst="rect">
            <a:avLst/>
          </a:prstGeom>
        </p:spPr>
      </p:pic>
      <p:sp>
        <p:nvSpPr>
          <p:cNvPr id="79" name="文本框 13"/>
          <p:cNvSpPr txBox="1"/>
          <p:nvPr/>
        </p:nvSpPr>
        <p:spPr>
          <a:xfrm>
            <a:off x="9761565" y="171426"/>
            <a:ext cx="1285884" cy="415498"/>
          </a:xfrm>
          <a:prstGeom prst="rect">
            <a:avLst/>
          </a:prstGeom>
          <a:noFill/>
        </p:spPr>
        <p:txBody>
          <a:bodyPr wrap="square" rtlCol="0">
            <a:spAutoFit/>
            <a:scene3d>
              <a:camera prst="orthographicFront"/>
              <a:lightRig rig="threePt" dir="t"/>
            </a:scene3d>
          </a:bodyPr>
          <a:lstStyle/>
          <a:p>
            <a:pPr algn="ct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第六单元</a:t>
            </a:r>
            <a:endParaRPr lang="en-US" altLang="zh-CN"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par>
                                <p:cTn id="13" presetID="9"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dissolve">
                                      <p:cBhvr>
                                        <p:cTn id="15" dur="500"/>
                                        <p:tgtEl>
                                          <p:spTgt spid="7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dissolve">
                                      <p:cBhvr>
                                        <p:cTn id="18" dur="500"/>
                                        <p:tgtEl>
                                          <p:spTgt spid="26"/>
                                        </p:tgtEl>
                                      </p:cBhvr>
                                    </p:animEffect>
                                  </p:childTnLst>
                                </p:cTn>
                              </p:par>
                              <p:par>
                                <p:cTn id="19" presetID="9" presetClass="entr" presetSubtype="0" fill="hold" grpId="0" nodeType="withEffect" nodePh="1">
                                  <p:stCondLst>
                                    <p:cond delay="0"/>
                                  </p:stCondLst>
                                  <p:endCondLst>
                                    <p:cond evt="begin" delay="0">
                                      <p:tn val="19"/>
                                    </p:cond>
                                  </p:endCondLst>
                                  <p:childTnLst>
                                    <p:set>
                                      <p:cBhvr>
                                        <p:cTn id="20" dur="1" fill="hold">
                                          <p:stCondLst>
                                            <p:cond delay="0"/>
                                          </p:stCondLst>
                                        </p:cTn>
                                        <p:tgtEl>
                                          <p:spTgt spid="37"/>
                                        </p:tgtEl>
                                        <p:attrNameLst>
                                          <p:attrName>style.visibility</p:attrName>
                                        </p:attrNameLst>
                                      </p:cBhvr>
                                      <p:to>
                                        <p:strVal val="visible"/>
                                      </p:to>
                                    </p:set>
                                    <p:animEffect transition="in" filter="dissolve">
                                      <p:cBhvr>
                                        <p:cTn id="21" dur="500"/>
                                        <p:tgtEl>
                                          <p:spTgt spid="37"/>
                                        </p:tgtEl>
                                      </p:cBhvr>
                                    </p:animEffect>
                                  </p:childTnLst>
                                </p:cTn>
                              </p:par>
                              <p:par>
                                <p:cTn id="22" presetID="9"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dissolve">
                                      <p:cBhvr>
                                        <p:cTn id="27" dur="500"/>
                                        <p:tgtEl>
                                          <p:spTgt spid="35"/>
                                        </p:tgtEl>
                                      </p:cBhvr>
                                    </p:animEffect>
                                  </p:childTnLst>
                                </p:cTn>
                              </p:par>
                              <p:par>
                                <p:cTn id="28" presetID="9"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dissolve">
                                      <p:cBhvr>
                                        <p:cTn id="33" dur="500"/>
                                        <p:tgtEl>
                                          <p:spTgt spid="42"/>
                                        </p:tgtEl>
                                      </p:cBhvr>
                                    </p:animEffect>
                                  </p:childTnLst>
                                </p:cTn>
                              </p:par>
                              <p:par>
                                <p:cTn id="34" presetID="9"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500"/>
                                        <p:tgtEl>
                                          <p:spTgt spid="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dissolve">
                                      <p:cBhvr>
                                        <p:cTn id="39" dur="500"/>
                                        <p:tgtEl>
                                          <p:spTgt spid="47"/>
                                        </p:tgtEl>
                                      </p:cBhvr>
                                    </p:animEffect>
                                  </p:childTnLst>
                                </p:cTn>
                              </p:par>
                              <p:par>
                                <p:cTn id="40" presetID="9"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dissolve">
                                      <p:cBhvr>
                                        <p:cTn id="45" dur="500"/>
                                        <p:tgtEl>
                                          <p:spTgt spid="51"/>
                                        </p:tgtEl>
                                      </p:cBhvr>
                                    </p:animEffect>
                                  </p:childTnLst>
                                </p:cTn>
                              </p:par>
                              <p:par>
                                <p:cTn id="46" presetID="9"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500"/>
                                        <p:tgtEl>
                                          <p:spTgt spid="8"/>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dissolve">
                                      <p:cBhvr>
                                        <p:cTn id="51" dur="500"/>
                                        <p:tgtEl>
                                          <p:spTgt spid="55"/>
                                        </p:tgtEl>
                                      </p:cBhvr>
                                    </p:animEffect>
                                  </p:childTnLst>
                                </p:cTn>
                              </p:par>
                              <p:par>
                                <p:cTn id="52" presetID="9"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dissolve">
                                      <p:cBhvr>
                                        <p:cTn id="54" dur="500"/>
                                        <p:tgtEl>
                                          <p:spTgt spid="9"/>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dissolve">
                                      <p:cBhvr>
                                        <p:cTn id="57" dur="500"/>
                                        <p:tgtEl>
                                          <p:spTgt spid="59"/>
                                        </p:tgtEl>
                                      </p:cBhvr>
                                    </p:animEffect>
                                  </p:childTnLst>
                                </p:cTn>
                              </p:par>
                              <p:par>
                                <p:cTn id="58" presetID="9"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dissolve">
                                      <p:cBhvr>
                                        <p:cTn id="60" dur="500"/>
                                        <p:tgtEl>
                                          <p:spTgt spid="11"/>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dissolve">
                                      <p:cBhvr>
                                        <p:cTn id="63" dur="500"/>
                                        <p:tgtEl>
                                          <p:spTgt spid="63"/>
                                        </p:tgtEl>
                                      </p:cBhvr>
                                    </p:animEffect>
                                  </p:childTnLst>
                                </p:cTn>
                              </p:par>
                              <p:par>
                                <p:cTn id="64" presetID="9" presetClass="entr" presetSubtype="0"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dissolve">
                                      <p:cBhvr>
                                        <p:cTn id="66" dur="500"/>
                                        <p:tgtEl>
                                          <p:spTgt spid="12"/>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67"/>
                                        </p:tgtEl>
                                        <p:attrNameLst>
                                          <p:attrName>style.visibility</p:attrName>
                                        </p:attrNameLst>
                                      </p:cBhvr>
                                      <p:to>
                                        <p:strVal val="visible"/>
                                      </p:to>
                                    </p:set>
                                    <p:animEffect transition="in" filter="dissolve">
                                      <p:cBhvr>
                                        <p:cTn id="69" dur="500"/>
                                        <p:tgtEl>
                                          <p:spTgt spid="6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69"/>
                                        </p:tgtEl>
                                        <p:attrNameLst>
                                          <p:attrName>style.visibility</p:attrName>
                                        </p:attrNameLst>
                                      </p:cBhvr>
                                      <p:to>
                                        <p:strVal val="visible"/>
                                      </p:to>
                                    </p:set>
                                    <p:animEffect transition="in" filter="wipe(left)">
                                      <p:cBhvr>
                                        <p:cTn id="74" dur="500"/>
                                        <p:tgtEl>
                                          <p:spTgt spid="6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wipe(left)">
                                      <p:cBhvr>
                                        <p:cTn id="7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7" grpId="0"/>
      <p:bldP spid="35" grpId="0"/>
      <p:bldP spid="42" grpId="0"/>
      <p:bldP spid="47" grpId="0"/>
      <p:bldP spid="51" grpId="0"/>
      <p:bldP spid="55" grpId="0"/>
      <p:bldP spid="59" grpId="0"/>
      <p:bldP spid="63" grpId="0"/>
      <p:bldP spid="67" grpId="0"/>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图片 79"/>
          <p:cNvPicPr>
            <a:picLocks noChangeAspect="1"/>
          </p:cNvPicPr>
          <p:nvPr/>
        </p:nvPicPr>
        <p:blipFill rotWithShape="1">
          <a:blip r:embed="rId1" cstate="print">
            <a:extLst>
              <a:ext uri="{28A0092B-C50C-407E-A947-70E740481C1C}">
                <a14:useLocalDpi xmlns:a14="http://schemas.microsoft.com/office/drawing/2010/main" val="0"/>
              </a:ext>
            </a:extLst>
          </a:blip>
          <a:srcRect l="24814" r="13974" b="25049"/>
          <a:stretch>
            <a:fillRect/>
          </a:stretch>
        </p:blipFill>
        <p:spPr>
          <a:xfrm>
            <a:off x="1617632" y="1885938"/>
            <a:ext cx="8501123" cy="5000660"/>
          </a:xfrm>
          <a:prstGeom prst="roundRect">
            <a:avLst>
              <a:gd name="adj" fmla="val 4839"/>
            </a:avLst>
          </a:prstGeom>
          <a:ln>
            <a:solidFill>
              <a:schemeClr val="bg2">
                <a:lumMod val="50000"/>
              </a:schemeClr>
            </a:solidFill>
          </a:ln>
          <a:effectLst>
            <a:outerShdw blurRad="292100" dist="139700" dir="2700000" algn="tl" rotWithShape="0">
              <a:srgbClr val="333333">
                <a:alpha val="65000"/>
              </a:srgbClr>
            </a:outerShdw>
          </a:effectLst>
        </p:spPr>
      </p:pic>
      <p:sp>
        <p:nvSpPr>
          <p:cNvPr id="10" name="矩形 9"/>
          <p:cNvSpPr/>
          <p:nvPr/>
        </p:nvSpPr>
        <p:spPr bwMode="auto">
          <a:xfrm flipV="1">
            <a:off x="0" y="7198068"/>
            <a:ext cx="11522075" cy="45719"/>
          </a:xfrm>
          <a:prstGeom prst="rect">
            <a:avLst/>
          </a:prstGeom>
          <a:solidFill>
            <a:srgbClr val="663300"/>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dirty="0">
              <a:ln>
                <a:solidFill>
                  <a:srgbClr val="660033"/>
                </a:solidFill>
              </a:ln>
            </a:endParaRPr>
          </a:p>
        </p:txBody>
      </p:sp>
      <p:pic>
        <p:nvPicPr>
          <p:cNvPr id="72" name="图片 71" descr="t018d16e110143ea110.jpg"/>
          <p:cNvPicPr>
            <a:picLocks noChangeAspect="1"/>
          </p:cNvPicPr>
          <p:nvPr/>
        </p:nvPicPr>
        <p:blipFill>
          <a:blip r:embed="rId2">
            <a:clrChange>
              <a:clrFrom>
                <a:srgbClr val="F2F2F2"/>
              </a:clrFrom>
              <a:clrTo>
                <a:srgbClr val="F2F2F2">
                  <a:alpha val="0"/>
                </a:srgbClr>
              </a:clrTo>
            </a:clrChange>
          </a:blip>
          <a:srcRect t="54831" b="25094"/>
          <a:stretch>
            <a:fillRect/>
          </a:stretch>
        </p:blipFill>
        <p:spPr>
          <a:xfrm rot="10800000">
            <a:off x="-3" y="712451"/>
            <a:ext cx="11522075" cy="142876"/>
          </a:xfrm>
          <a:prstGeom prst="rect">
            <a:avLst/>
          </a:prstGeom>
        </p:spPr>
      </p:pic>
      <p:pic>
        <p:nvPicPr>
          <p:cNvPr id="74" name="图片 73" descr="t018d16e110143ea110.jpg"/>
          <p:cNvPicPr>
            <a:picLocks noChangeAspect="1"/>
          </p:cNvPicPr>
          <p:nvPr/>
        </p:nvPicPr>
        <p:blipFill>
          <a:blip r:embed="rId2">
            <a:clrChange>
              <a:clrFrom>
                <a:srgbClr val="F2F2F2"/>
              </a:clrFrom>
              <a:clrTo>
                <a:srgbClr val="F2F2F2">
                  <a:alpha val="0"/>
                </a:srgbClr>
              </a:clrTo>
            </a:clrChange>
          </a:blip>
          <a:srcRect t="54831" b="25094"/>
          <a:stretch>
            <a:fillRect/>
          </a:stretch>
        </p:blipFill>
        <p:spPr>
          <a:xfrm rot="10800000">
            <a:off x="0" y="671493"/>
            <a:ext cx="11522075" cy="142876"/>
          </a:xfrm>
          <a:prstGeom prst="rect">
            <a:avLst/>
          </a:prstGeom>
        </p:spPr>
      </p:pic>
      <p:sp>
        <p:nvSpPr>
          <p:cNvPr id="75" name="矩形 74"/>
          <p:cNvSpPr/>
          <p:nvPr/>
        </p:nvSpPr>
        <p:spPr>
          <a:xfrm>
            <a:off x="0" y="0"/>
            <a:ext cx="10776937" cy="704850"/>
          </a:xfrm>
          <a:prstGeom prst="rect">
            <a:avLst/>
          </a:prstGeom>
          <a:blipFill>
            <a:blip r:embed="rId3"/>
            <a:stretch>
              <a:fillRect/>
            </a:stretch>
          </a:bli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800" dirty="0" smtClean="0">
                <a:solidFill>
                  <a:schemeClr val="tx1"/>
                </a:solidFill>
                <a:effectLst/>
              </a:rPr>
              <a:t> </a:t>
            </a:r>
            <a:endParaRPr lang="zh-CN" altLang="en-US" sz="1800" dirty="0">
              <a:solidFill>
                <a:schemeClr val="tx1"/>
              </a:solidFill>
              <a:effectLst/>
            </a:endParaRPr>
          </a:p>
        </p:txBody>
      </p:sp>
      <p:grpSp>
        <p:nvGrpSpPr>
          <p:cNvPr id="2" name="组合 23"/>
          <p:cNvGrpSpPr/>
          <p:nvPr/>
        </p:nvGrpSpPr>
        <p:grpSpPr>
          <a:xfrm flipH="1">
            <a:off x="8261367" y="-12408"/>
            <a:ext cx="2750820" cy="740098"/>
            <a:chOff x="0" y="-2"/>
            <a:chExt cx="1377891" cy="634701"/>
          </a:xfrm>
          <a:solidFill>
            <a:schemeClr val="bg2">
              <a:lumMod val="90000"/>
            </a:schemeClr>
          </a:solidFill>
        </p:grpSpPr>
        <p:sp>
          <p:nvSpPr>
            <p:cNvPr id="77" name="直角三角形 76"/>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78" name="矩形 77"/>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cxnSp>
        <p:nvCxnSpPr>
          <p:cNvPr id="81" name="直接连接符 80"/>
          <p:cNvCxnSpPr/>
          <p:nvPr/>
        </p:nvCxnSpPr>
        <p:spPr>
          <a:xfrm>
            <a:off x="953750" y="259816"/>
            <a:ext cx="0" cy="261937"/>
          </a:xfrm>
          <a:prstGeom prst="line">
            <a:avLst/>
          </a:prstGeom>
          <a:ln w="28575"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82" name="文本框 5"/>
          <p:cNvSpPr txBox="1"/>
          <p:nvPr/>
        </p:nvSpPr>
        <p:spPr>
          <a:xfrm>
            <a:off x="960120" y="147320"/>
            <a:ext cx="3064510"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人教版九年级上册</a:t>
            </a:r>
            <a:endParaRPr lang="zh-CN" altLang="en-US" sz="2400" b="1" dirty="0" smtClean="0">
              <a:solidFill>
                <a:schemeClr val="bg1"/>
              </a:solidFill>
              <a:effectLst/>
              <a:latin typeface="微软雅黑" panose="020B0503020204020204" pitchFamily="34" charset="-122"/>
              <a:ea typeface="微软雅黑" panose="020B0503020204020204" pitchFamily="34" charset="-122"/>
            </a:endParaRPr>
          </a:p>
        </p:txBody>
      </p:sp>
      <p:grpSp>
        <p:nvGrpSpPr>
          <p:cNvPr id="3" name="组合 66"/>
          <p:cNvGrpSpPr/>
          <p:nvPr/>
        </p:nvGrpSpPr>
        <p:grpSpPr>
          <a:xfrm flipH="1">
            <a:off x="8776673" y="-12408"/>
            <a:ext cx="2750820" cy="740098"/>
            <a:chOff x="0" y="-2"/>
            <a:chExt cx="1377891" cy="634701"/>
          </a:xfrm>
          <a:solidFill>
            <a:schemeClr val="bg2">
              <a:lumMod val="90000"/>
            </a:schemeClr>
          </a:solidFill>
        </p:grpSpPr>
        <p:sp>
          <p:nvSpPr>
            <p:cNvPr id="84" name="直角三角形 83"/>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85" name="矩形 84"/>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pic>
        <p:nvPicPr>
          <p:cNvPr id="86" name="图片 85" descr="网站标志"/>
          <p:cNvPicPr>
            <a:picLocks noChangeAspect="1"/>
          </p:cNvPicPr>
          <p:nvPr/>
        </p:nvPicPr>
        <p:blipFill>
          <a:blip r:embed="rId4"/>
          <a:stretch>
            <a:fillRect/>
          </a:stretch>
        </p:blipFill>
        <p:spPr>
          <a:xfrm>
            <a:off x="161925" y="50165"/>
            <a:ext cx="603250" cy="601980"/>
          </a:xfrm>
          <a:prstGeom prst="rect">
            <a:avLst/>
          </a:prstGeom>
        </p:spPr>
      </p:pic>
      <p:sp>
        <p:nvSpPr>
          <p:cNvPr id="89" name="文本框 6"/>
          <p:cNvSpPr txBox="1"/>
          <p:nvPr/>
        </p:nvSpPr>
        <p:spPr>
          <a:xfrm>
            <a:off x="4403715" y="99988"/>
            <a:ext cx="4714908" cy="461665"/>
          </a:xfrm>
          <a:prstGeom prst="rect">
            <a:avLst/>
          </a:prstGeom>
          <a:noFill/>
        </p:spPr>
        <p:txBody>
          <a:bodyPr wrap="square" rtlCol="0">
            <a:spAutoFit/>
          </a:bodyPr>
          <a:lstStyle/>
          <a:p>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a:t>
            </a:r>
            <a:r>
              <a:rPr lang="en-US" altLang="zh-CN"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17</a:t>
            </a:r>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课 君主立宪制的英国  </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5" name="Text Box 5"/>
          <p:cNvSpPr txBox="1">
            <a:spLocks noChangeArrowheads="1"/>
          </p:cNvSpPr>
          <p:nvPr/>
        </p:nvSpPr>
        <p:spPr bwMode="auto">
          <a:xfrm>
            <a:off x="12611169" y="1503363"/>
            <a:ext cx="184150" cy="519112"/>
          </a:xfrm>
          <a:prstGeom prst="rect">
            <a:avLst/>
          </a:prstGeom>
          <a:noFill/>
          <a:ln w="9525">
            <a:noFill/>
            <a:miter lim="800000"/>
          </a:ln>
        </p:spPr>
        <p:txBody>
          <a:bodyPr wrap="none">
            <a:spAutoFit/>
          </a:bodyPr>
          <a:lstStyle/>
          <a:p>
            <a:pPr algn="ctr"/>
            <a:endParaRPr lang="zh-CN" altLang="zh-CN" sz="2800" b="1"/>
          </a:p>
        </p:txBody>
      </p:sp>
      <p:sp>
        <p:nvSpPr>
          <p:cNvPr id="22" name="圆角矩形 21"/>
          <p:cNvSpPr/>
          <p:nvPr/>
        </p:nvSpPr>
        <p:spPr>
          <a:xfrm>
            <a:off x="117435" y="957244"/>
            <a:ext cx="2714644" cy="571504"/>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隶书" panose="02010800040101010101" pitchFamily="2" charset="-122"/>
              <a:ea typeface="华文隶书" panose="02010800040101010101" pitchFamily="2" charset="-122"/>
            </a:endParaRPr>
          </a:p>
        </p:txBody>
      </p:sp>
      <p:sp>
        <p:nvSpPr>
          <p:cNvPr id="23" name="矩形 22"/>
          <p:cNvSpPr/>
          <p:nvPr/>
        </p:nvSpPr>
        <p:spPr>
          <a:xfrm>
            <a:off x="897982" y="957244"/>
            <a:ext cx="1826141" cy="584775"/>
          </a:xfrm>
          <a:prstGeom prst="rect">
            <a:avLst/>
          </a:prstGeom>
        </p:spPr>
        <p:txBody>
          <a:bodyPr wrap="none">
            <a:spAutoFit/>
          </a:bodyPr>
          <a:lstStyle/>
          <a:p>
            <a:r>
              <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初步胜利</a:t>
            </a:r>
            <a:endPar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24" name="图片 23" descr="t0111748d80fe6749f2.jpg"/>
          <p:cNvPicPr>
            <a:picLocks noChangeAspect="1"/>
          </p:cNvPicPr>
          <p:nvPr/>
        </p:nvPicPr>
        <p:blipFill>
          <a:blip r:embed="rId5" cstate="print"/>
          <a:stretch>
            <a:fillRect/>
          </a:stretch>
        </p:blipFill>
        <p:spPr>
          <a:xfrm>
            <a:off x="188873" y="1028682"/>
            <a:ext cx="755457" cy="428628"/>
          </a:xfrm>
          <a:prstGeom prst="rect">
            <a:avLst/>
          </a:prstGeom>
        </p:spPr>
      </p:pic>
      <p:sp>
        <p:nvSpPr>
          <p:cNvPr id="27" name="矩形 26"/>
          <p:cNvSpPr/>
          <p:nvPr/>
        </p:nvSpPr>
        <p:spPr>
          <a:xfrm>
            <a:off x="2546327" y="2005093"/>
            <a:ext cx="3714776" cy="4524315"/>
          </a:xfrm>
          <a:prstGeom prst="rect">
            <a:avLst/>
          </a:prstGeom>
        </p:spPr>
        <p:txBody>
          <a:bodyPr wrap="square">
            <a:spAutoFit/>
          </a:bodyPr>
          <a:lstStyle/>
          <a:p>
            <a:r>
              <a:rPr lang="zh-CN" altLang="en-US" sz="3200" dirty="0" smtClean="0">
                <a:latin typeface="华文新魏" panose="02010800040101010101" pitchFamily="2" charset="-122"/>
                <a:ea typeface="华文新魏" panose="02010800040101010101" pitchFamily="2" charset="-122"/>
              </a:rPr>
              <a:t>　　战败的查理一世成为阶下囚。内战结束后，就如何处置查理一世，资产阶级、新贵族同旧势力展开了复杂了斗争。直到</a:t>
            </a:r>
            <a:r>
              <a:rPr lang="en-US" sz="3200" dirty="0" smtClean="0">
                <a:latin typeface="华文新魏" panose="02010800040101010101" pitchFamily="2" charset="-122"/>
                <a:ea typeface="华文新魏" panose="02010800040101010101" pitchFamily="2" charset="-122"/>
              </a:rPr>
              <a:t>1649</a:t>
            </a:r>
            <a:r>
              <a:rPr lang="zh-CN" altLang="en-US" sz="3200" dirty="0" smtClean="0">
                <a:latin typeface="华文新魏" panose="02010800040101010101" pitchFamily="2" charset="-122"/>
                <a:ea typeface="华文新魏" panose="02010800040101010101" pitchFamily="2" charset="-122"/>
              </a:rPr>
              <a:t>年</a:t>
            </a:r>
            <a:r>
              <a:rPr lang="en-US" sz="3200" dirty="0" smtClean="0">
                <a:latin typeface="华文新魏" panose="02010800040101010101" pitchFamily="2" charset="-122"/>
                <a:ea typeface="华文新魏" panose="02010800040101010101" pitchFamily="2" charset="-122"/>
              </a:rPr>
              <a:t>1</a:t>
            </a:r>
            <a:r>
              <a:rPr lang="zh-CN" altLang="en-US" sz="3200" dirty="0" smtClean="0">
                <a:latin typeface="华文新魏" panose="02010800040101010101" pitchFamily="2" charset="-122"/>
                <a:ea typeface="华文新魏" panose="02010800040101010101" pitchFamily="2" charset="-122"/>
              </a:rPr>
              <a:t>月，下院才通过审判国王的决议。</a:t>
            </a:r>
            <a:endParaRPr lang="zh-CN" altLang="en-US" sz="3200" dirty="0">
              <a:latin typeface="华文新魏" panose="02010800040101010101" pitchFamily="2" charset="-122"/>
              <a:ea typeface="华文新魏" panose="02010800040101010101" pitchFamily="2" charset="-122"/>
            </a:endParaRPr>
          </a:p>
        </p:txBody>
      </p:sp>
      <p:pic>
        <p:nvPicPr>
          <p:cNvPr id="68" name="图片 67" descr="624f9a79jw1eelyzwvu5xj20b408t75j.jpg"/>
          <p:cNvPicPr>
            <a:picLocks noChangeAspect="1"/>
          </p:cNvPicPr>
          <p:nvPr/>
        </p:nvPicPr>
        <p:blipFill>
          <a:blip r:embed="rId6">
            <a:clrChange>
              <a:clrFrom>
                <a:srgbClr val="FFFFFF"/>
              </a:clrFrom>
              <a:clrTo>
                <a:srgbClr val="FFFFFF">
                  <a:alpha val="0"/>
                </a:srgbClr>
              </a:clrTo>
            </a:clrChange>
          </a:blip>
          <a:stretch>
            <a:fillRect/>
          </a:stretch>
        </p:blipFill>
        <p:spPr>
          <a:xfrm>
            <a:off x="9547251" y="0"/>
            <a:ext cx="1714512" cy="814368"/>
          </a:xfrm>
          <a:prstGeom prst="rect">
            <a:avLst/>
          </a:prstGeom>
        </p:spPr>
      </p:pic>
      <p:pic>
        <p:nvPicPr>
          <p:cNvPr id="76" name="图片 75" descr="624f9a79jw1eelyzwvu5xj20b408t75j.jpg"/>
          <p:cNvPicPr>
            <a:picLocks noChangeAspect="1"/>
          </p:cNvPicPr>
          <p:nvPr/>
        </p:nvPicPr>
        <p:blipFill>
          <a:blip r:embed="rId6">
            <a:clrChange>
              <a:clrFrom>
                <a:srgbClr val="FFFFFF"/>
              </a:clrFrom>
              <a:clrTo>
                <a:srgbClr val="FFFFFF">
                  <a:alpha val="0"/>
                </a:srgbClr>
              </a:clrTo>
            </a:clrChange>
          </a:blip>
          <a:stretch>
            <a:fillRect/>
          </a:stretch>
        </p:blipFill>
        <p:spPr>
          <a:xfrm>
            <a:off x="9547251" y="0"/>
            <a:ext cx="1714512" cy="814368"/>
          </a:xfrm>
          <a:prstGeom prst="rect">
            <a:avLst/>
          </a:prstGeom>
        </p:spPr>
      </p:pic>
      <p:sp>
        <p:nvSpPr>
          <p:cNvPr id="79" name="文本框 13"/>
          <p:cNvSpPr txBox="1"/>
          <p:nvPr/>
        </p:nvSpPr>
        <p:spPr>
          <a:xfrm>
            <a:off x="9761565" y="171426"/>
            <a:ext cx="1285884" cy="415498"/>
          </a:xfrm>
          <a:prstGeom prst="rect">
            <a:avLst/>
          </a:prstGeom>
          <a:noFill/>
        </p:spPr>
        <p:txBody>
          <a:bodyPr wrap="square" rtlCol="0">
            <a:spAutoFit/>
            <a:scene3d>
              <a:camera prst="orthographicFront"/>
              <a:lightRig rig="threePt" dir="t"/>
            </a:scene3d>
          </a:bodyPr>
          <a:lstStyle/>
          <a:p>
            <a:pPr algn="ct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第六单元</a:t>
            </a:r>
            <a:endParaRPr lang="en-US" altLang="zh-CN"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73" name="图片 72" descr="QQ截图20180225104254.png">
            <a:hlinkClick r:id="rId7" action="ppaction://hlinksldjump"/>
          </p:cNvPr>
          <p:cNvPicPr>
            <a:picLocks noChangeAspect="1"/>
          </p:cNvPicPr>
          <p:nvPr/>
        </p:nvPicPr>
        <p:blipFill>
          <a:blip r:embed="rId8"/>
          <a:stretch>
            <a:fillRect/>
          </a:stretch>
        </p:blipFill>
        <p:spPr>
          <a:xfrm>
            <a:off x="10904573" y="6606926"/>
            <a:ext cx="571504" cy="565424"/>
          </a:xfrm>
          <a:prstGeom prst="ellipse">
            <a:avLst/>
          </a:prstGeom>
          <a:effectLst>
            <a:outerShdw blurRad="76200" dir="13500000" sy="23000" kx="1200000" algn="br" rotWithShape="0">
              <a:prstClr val="black">
                <a:alpha val="20000"/>
              </a:prstClr>
            </a:outerShdw>
          </a:effectLst>
        </p:spPr>
      </p:pic>
      <p:grpSp>
        <p:nvGrpSpPr>
          <p:cNvPr id="83" name="组合 67"/>
          <p:cNvGrpSpPr/>
          <p:nvPr/>
        </p:nvGrpSpPr>
        <p:grpSpPr>
          <a:xfrm>
            <a:off x="1843506" y="4077878"/>
            <a:ext cx="620625" cy="594142"/>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90" name="TextBox 51"/>
          <p:cNvSpPr txBox="1"/>
          <p:nvPr/>
        </p:nvSpPr>
        <p:spPr>
          <a:xfrm>
            <a:off x="1872385" y="4118445"/>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世</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91" name="组合 67"/>
          <p:cNvGrpSpPr/>
          <p:nvPr/>
        </p:nvGrpSpPr>
        <p:grpSpPr>
          <a:xfrm>
            <a:off x="1843506" y="2291928"/>
            <a:ext cx="620625" cy="594142"/>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93" name="椭圆 9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94" name="TextBox 51"/>
          <p:cNvSpPr txBox="1"/>
          <p:nvPr/>
        </p:nvSpPr>
        <p:spPr>
          <a:xfrm>
            <a:off x="1872385" y="2332495"/>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查</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96" name="组合 67"/>
          <p:cNvGrpSpPr/>
          <p:nvPr/>
        </p:nvGrpSpPr>
        <p:grpSpPr>
          <a:xfrm>
            <a:off x="1831947" y="2901474"/>
            <a:ext cx="620625" cy="594142"/>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98" name="椭圆 9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99" name="TextBox 98"/>
          <p:cNvSpPr txBox="1"/>
          <p:nvPr/>
        </p:nvSpPr>
        <p:spPr>
          <a:xfrm>
            <a:off x="1860826" y="2942041"/>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理</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100" name="组合 67"/>
          <p:cNvGrpSpPr/>
          <p:nvPr/>
        </p:nvGrpSpPr>
        <p:grpSpPr>
          <a:xfrm>
            <a:off x="1831947" y="3495616"/>
            <a:ext cx="620625" cy="594142"/>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102" name="椭圆 10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103" name="TextBox 51"/>
          <p:cNvSpPr txBox="1"/>
          <p:nvPr/>
        </p:nvSpPr>
        <p:spPr>
          <a:xfrm>
            <a:off x="1872385" y="3536183"/>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一</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104" name="组合 67"/>
          <p:cNvGrpSpPr/>
          <p:nvPr/>
        </p:nvGrpSpPr>
        <p:grpSpPr>
          <a:xfrm>
            <a:off x="1841186" y="5303082"/>
            <a:ext cx="620625" cy="594142"/>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106" name="椭圆 10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107" name="TextBox 51"/>
          <p:cNvSpPr txBox="1"/>
          <p:nvPr/>
        </p:nvSpPr>
        <p:spPr>
          <a:xfrm>
            <a:off x="1870065" y="5343649"/>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审</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108" name="组合 67"/>
          <p:cNvGrpSpPr/>
          <p:nvPr/>
        </p:nvGrpSpPr>
        <p:grpSpPr>
          <a:xfrm>
            <a:off x="1841186" y="4720820"/>
            <a:ext cx="620625" cy="594142"/>
            <a:chOff x="304800" y="673100"/>
            <a:chExt cx="4000500" cy="4000500"/>
          </a:xfrm>
          <a:effectLst>
            <a:outerShdw blurRad="444500" dist="254000" dir="8100000" algn="tr" rotWithShape="0">
              <a:prstClr val="black">
                <a:alpha val="50000"/>
              </a:prstClr>
            </a:outerShdw>
          </a:effectLst>
        </p:grpSpPr>
        <p:sp>
          <p:nvSpPr>
            <p:cNvPr id="109" name="同心圆 10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110" name="椭圆 10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111" name="TextBox 110"/>
          <p:cNvSpPr txBox="1"/>
          <p:nvPr/>
        </p:nvSpPr>
        <p:spPr>
          <a:xfrm>
            <a:off x="1870065" y="4761387"/>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的</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112" name="组合 67"/>
          <p:cNvGrpSpPr/>
          <p:nvPr/>
        </p:nvGrpSpPr>
        <p:grpSpPr>
          <a:xfrm>
            <a:off x="1843506" y="5863828"/>
            <a:ext cx="620625" cy="594142"/>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114" name="椭圆 1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115" name="TextBox 51"/>
          <p:cNvSpPr txBox="1"/>
          <p:nvPr/>
        </p:nvSpPr>
        <p:spPr>
          <a:xfrm>
            <a:off x="1872385" y="5904395"/>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判</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116" name="图片 115" descr="79054181679425552.jpg"/>
          <p:cNvPicPr>
            <a:picLocks noChangeAspect="1"/>
          </p:cNvPicPr>
          <p:nvPr/>
        </p:nvPicPr>
        <p:blipFill>
          <a:blip r:embed="rId9" cstate="print"/>
          <a:stretch>
            <a:fillRect/>
          </a:stretch>
        </p:blipFill>
        <p:spPr>
          <a:xfrm>
            <a:off x="6403979" y="1957376"/>
            <a:ext cx="3482603" cy="45720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dissolve">
                                      <p:cBhvr>
                                        <p:cTn id="7" dur="500"/>
                                        <p:tgtEl>
                                          <p:spTgt spid="8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par>
                                <p:cTn id="11" presetID="9" presetClass="entr" presetSubtype="0" fill="hold" nodeType="with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dissolve">
                                      <p:cBhvr>
                                        <p:cTn id="13" dur="500"/>
                                        <p:tgtEl>
                                          <p:spTgt spid="8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dissolve">
                                      <p:cBhvr>
                                        <p:cTn id="16" dur="500"/>
                                        <p:tgtEl>
                                          <p:spTgt spid="90"/>
                                        </p:tgtEl>
                                      </p:cBhvr>
                                    </p:animEffect>
                                  </p:childTnLst>
                                </p:cTn>
                              </p:par>
                              <p:par>
                                <p:cTn id="17" presetID="9" presetClass="entr" presetSubtype="0"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dissolve">
                                      <p:cBhvr>
                                        <p:cTn id="19" dur="500"/>
                                        <p:tgtEl>
                                          <p:spTgt spid="9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dissolve">
                                      <p:cBhvr>
                                        <p:cTn id="22" dur="500"/>
                                        <p:tgtEl>
                                          <p:spTgt spid="94"/>
                                        </p:tgtEl>
                                      </p:cBhvr>
                                    </p:animEffect>
                                  </p:childTnLst>
                                </p:cTn>
                              </p:par>
                              <p:par>
                                <p:cTn id="23" presetID="9" presetClass="entr" presetSubtype="0" fill="hold" nodeType="with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dissolve">
                                      <p:cBhvr>
                                        <p:cTn id="25" dur="500"/>
                                        <p:tgtEl>
                                          <p:spTgt spid="9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9"/>
                                        </p:tgtEl>
                                        <p:attrNameLst>
                                          <p:attrName>style.visibility</p:attrName>
                                        </p:attrNameLst>
                                      </p:cBhvr>
                                      <p:to>
                                        <p:strVal val="visible"/>
                                      </p:to>
                                    </p:set>
                                    <p:animEffect transition="in" filter="dissolve">
                                      <p:cBhvr>
                                        <p:cTn id="28" dur="500"/>
                                        <p:tgtEl>
                                          <p:spTgt spid="99"/>
                                        </p:tgtEl>
                                      </p:cBhvr>
                                    </p:animEffect>
                                  </p:childTnLst>
                                </p:cTn>
                              </p:par>
                              <p:par>
                                <p:cTn id="29" presetID="9" presetClass="entr" presetSubtype="0" fill="hold" nodeType="with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dissolve">
                                      <p:cBhvr>
                                        <p:cTn id="31" dur="500"/>
                                        <p:tgtEl>
                                          <p:spTgt spid="10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dissolve">
                                      <p:cBhvr>
                                        <p:cTn id="34" dur="500"/>
                                        <p:tgtEl>
                                          <p:spTgt spid="103"/>
                                        </p:tgtEl>
                                      </p:cBhvr>
                                    </p:animEffect>
                                  </p:childTnLst>
                                </p:cTn>
                              </p:par>
                              <p:par>
                                <p:cTn id="35" presetID="9" presetClass="entr" presetSubtype="0" fill="hold" nodeType="with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dissolve">
                                      <p:cBhvr>
                                        <p:cTn id="37" dur="500"/>
                                        <p:tgtEl>
                                          <p:spTgt spid="10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07"/>
                                        </p:tgtEl>
                                        <p:attrNameLst>
                                          <p:attrName>style.visibility</p:attrName>
                                        </p:attrNameLst>
                                      </p:cBhvr>
                                      <p:to>
                                        <p:strVal val="visible"/>
                                      </p:to>
                                    </p:set>
                                    <p:animEffect transition="in" filter="dissolve">
                                      <p:cBhvr>
                                        <p:cTn id="40" dur="500"/>
                                        <p:tgtEl>
                                          <p:spTgt spid="107"/>
                                        </p:tgtEl>
                                      </p:cBhvr>
                                    </p:animEffect>
                                  </p:childTnLst>
                                </p:cTn>
                              </p:par>
                              <p:par>
                                <p:cTn id="41" presetID="9" presetClass="entr" presetSubtype="0" fill="hold" nodeType="withEffect">
                                  <p:stCondLst>
                                    <p:cond delay="0"/>
                                  </p:stCondLst>
                                  <p:childTnLst>
                                    <p:set>
                                      <p:cBhvr>
                                        <p:cTn id="42" dur="1" fill="hold">
                                          <p:stCondLst>
                                            <p:cond delay="0"/>
                                          </p:stCondLst>
                                        </p:cTn>
                                        <p:tgtEl>
                                          <p:spTgt spid="108"/>
                                        </p:tgtEl>
                                        <p:attrNameLst>
                                          <p:attrName>style.visibility</p:attrName>
                                        </p:attrNameLst>
                                      </p:cBhvr>
                                      <p:to>
                                        <p:strVal val="visible"/>
                                      </p:to>
                                    </p:set>
                                    <p:animEffect transition="in" filter="dissolve">
                                      <p:cBhvr>
                                        <p:cTn id="43" dur="500"/>
                                        <p:tgtEl>
                                          <p:spTgt spid="108"/>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11"/>
                                        </p:tgtEl>
                                        <p:attrNameLst>
                                          <p:attrName>style.visibility</p:attrName>
                                        </p:attrNameLst>
                                      </p:cBhvr>
                                      <p:to>
                                        <p:strVal val="visible"/>
                                      </p:to>
                                    </p:set>
                                    <p:animEffect transition="in" filter="dissolve">
                                      <p:cBhvr>
                                        <p:cTn id="46" dur="500"/>
                                        <p:tgtEl>
                                          <p:spTgt spid="111"/>
                                        </p:tgtEl>
                                      </p:cBhvr>
                                    </p:animEffect>
                                  </p:childTnLst>
                                </p:cTn>
                              </p:par>
                              <p:par>
                                <p:cTn id="47" presetID="9" presetClass="entr" presetSubtype="0" fill="hold" nodeType="withEffect">
                                  <p:stCondLst>
                                    <p:cond delay="0"/>
                                  </p:stCondLst>
                                  <p:childTnLst>
                                    <p:set>
                                      <p:cBhvr>
                                        <p:cTn id="48" dur="1" fill="hold">
                                          <p:stCondLst>
                                            <p:cond delay="0"/>
                                          </p:stCondLst>
                                        </p:cTn>
                                        <p:tgtEl>
                                          <p:spTgt spid="112"/>
                                        </p:tgtEl>
                                        <p:attrNameLst>
                                          <p:attrName>style.visibility</p:attrName>
                                        </p:attrNameLst>
                                      </p:cBhvr>
                                      <p:to>
                                        <p:strVal val="visible"/>
                                      </p:to>
                                    </p:set>
                                    <p:animEffect transition="in" filter="dissolve">
                                      <p:cBhvr>
                                        <p:cTn id="49" dur="500"/>
                                        <p:tgtEl>
                                          <p:spTgt spid="112"/>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15"/>
                                        </p:tgtEl>
                                        <p:attrNameLst>
                                          <p:attrName>style.visibility</p:attrName>
                                        </p:attrNameLst>
                                      </p:cBhvr>
                                      <p:to>
                                        <p:strVal val="visible"/>
                                      </p:to>
                                    </p:set>
                                    <p:animEffect transition="in" filter="dissolve">
                                      <p:cBhvr>
                                        <p:cTn id="52" dur="500"/>
                                        <p:tgtEl>
                                          <p:spTgt spid="115"/>
                                        </p:tgtEl>
                                      </p:cBhvr>
                                    </p:animEffect>
                                  </p:childTnLst>
                                </p:cTn>
                              </p:par>
                              <p:par>
                                <p:cTn id="53" presetID="9" presetClass="entr" presetSubtype="0" fill="hold" nodeType="withEffect">
                                  <p:stCondLst>
                                    <p:cond delay="0"/>
                                  </p:stCondLst>
                                  <p:childTnLst>
                                    <p:set>
                                      <p:cBhvr>
                                        <p:cTn id="54" dur="1" fill="hold">
                                          <p:stCondLst>
                                            <p:cond delay="0"/>
                                          </p:stCondLst>
                                        </p:cTn>
                                        <p:tgtEl>
                                          <p:spTgt spid="116"/>
                                        </p:tgtEl>
                                        <p:attrNameLst>
                                          <p:attrName>style.visibility</p:attrName>
                                        </p:attrNameLst>
                                      </p:cBhvr>
                                      <p:to>
                                        <p:strVal val="visible"/>
                                      </p:to>
                                    </p:set>
                                    <p:animEffect transition="in" filter="dissolve">
                                      <p:cBhvr>
                                        <p:cTn id="55" dur="500"/>
                                        <p:tgtEl>
                                          <p:spTgt spid="116"/>
                                        </p:tgtEl>
                                      </p:cBhvr>
                                    </p:animEffect>
                                  </p:childTnLst>
                                </p:cTn>
                              </p:par>
                            </p:childTnLst>
                          </p:cTn>
                        </p:par>
                        <p:par>
                          <p:cTn id="56" fill="hold">
                            <p:stCondLst>
                              <p:cond delay="500"/>
                            </p:stCondLst>
                            <p:childTnLst>
                              <p:par>
                                <p:cTn id="57" presetID="9"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dissolve">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90" grpId="0"/>
      <p:bldP spid="94" grpId="0"/>
      <p:bldP spid="99" grpId="0"/>
      <p:bldP spid="103" grpId="0"/>
      <p:bldP spid="107" grpId="0"/>
      <p:bldP spid="111" grpId="0"/>
      <p:bldP spid="1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24814" r="13974" b="25049"/>
          <a:stretch>
            <a:fillRect/>
          </a:stretch>
        </p:blipFill>
        <p:spPr>
          <a:xfrm>
            <a:off x="474625" y="2171690"/>
            <a:ext cx="10572824" cy="4429156"/>
          </a:xfrm>
          <a:prstGeom prst="roundRect">
            <a:avLst>
              <a:gd name="adj" fmla="val 4839"/>
            </a:avLst>
          </a:prstGeom>
          <a:ln>
            <a:solidFill>
              <a:schemeClr val="bg2">
                <a:lumMod val="50000"/>
              </a:schemeClr>
            </a:solidFill>
          </a:ln>
          <a:effectLst>
            <a:outerShdw blurRad="292100" dist="139700" dir="2700000" algn="tl" rotWithShape="0">
              <a:srgbClr val="333333">
                <a:alpha val="65000"/>
              </a:srgbClr>
            </a:outerShdw>
          </a:effectLst>
        </p:spPr>
      </p:pic>
      <p:sp>
        <p:nvSpPr>
          <p:cNvPr id="10" name="矩形 9"/>
          <p:cNvSpPr/>
          <p:nvPr/>
        </p:nvSpPr>
        <p:spPr bwMode="auto">
          <a:xfrm flipV="1">
            <a:off x="0" y="7198068"/>
            <a:ext cx="11522075" cy="45719"/>
          </a:xfrm>
          <a:prstGeom prst="rect">
            <a:avLst/>
          </a:prstGeom>
          <a:solidFill>
            <a:srgbClr val="663300"/>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dirty="0">
              <a:ln>
                <a:solidFill>
                  <a:srgbClr val="660033"/>
                </a:solidFill>
              </a:ln>
            </a:endParaRPr>
          </a:p>
        </p:txBody>
      </p:sp>
      <p:pic>
        <p:nvPicPr>
          <p:cNvPr id="45" name="图片 44" descr="QQ截图20180225104254.png">
            <a:hlinkClick r:id="rId2" action="ppaction://hlinksldjump"/>
          </p:cNvPr>
          <p:cNvPicPr>
            <a:picLocks noChangeAspect="1"/>
          </p:cNvPicPr>
          <p:nvPr/>
        </p:nvPicPr>
        <p:blipFill>
          <a:blip r:embed="rId3"/>
          <a:stretch>
            <a:fillRect/>
          </a:stretch>
        </p:blipFill>
        <p:spPr>
          <a:xfrm>
            <a:off x="10904573" y="6606926"/>
            <a:ext cx="571504" cy="565424"/>
          </a:xfrm>
          <a:prstGeom prst="ellipse">
            <a:avLst/>
          </a:prstGeom>
          <a:effectLst>
            <a:outerShdw blurRad="76200" dir="13500000" sy="23000" kx="1200000" algn="br" rotWithShape="0">
              <a:prstClr val="black">
                <a:alpha val="20000"/>
              </a:prstClr>
            </a:outerShdw>
          </a:effectLst>
        </p:spPr>
      </p:pic>
      <p:pic>
        <p:nvPicPr>
          <p:cNvPr id="72" name="图片 71" descr="t018d16e110143ea110.jpg"/>
          <p:cNvPicPr>
            <a:picLocks noChangeAspect="1"/>
          </p:cNvPicPr>
          <p:nvPr/>
        </p:nvPicPr>
        <p:blipFill>
          <a:blip r:embed="rId4">
            <a:clrChange>
              <a:clrFrom>
                <a:srgbClr val="F2F2F2"/>
              </a:clrFrom>
              <a:clrTo>
                <a:srgbClr val="F2F2F2">
                  <a:alpha val="0"/>
                </a:srgbClr>
              </a:clrTo>
            </a:clrChange>
          </a:blip>
          <a:srcRect t="54831" b="25094"/>
          <a:stretch>
            <a:fillRect/>
          </a:stretch>
        </p:blipFill>
        <p:spPr>
          <a:xfrm rot="10800000">
            <a:off x="-3" y="712451"/>
            <a:ext cx="11522075" cy="142876"/>
          </a:xfrm>
          <a:prstGeom prst="rect">
            <a:avLst/>
          </a:prstGeom>
        </p:spPr>
      </p:pic>
      <p:pic>
        <p:nvPicPr>
          <p:cNvPr id="74" name="图片 73" descr="t018d16e110143ea110.jpg"/>
          <p:cNvPicPr>
            <a:picLocks noChangeAspect="1"/>
          </p:cNvPicPr>
          <p:nvPr/>
        </p:nvPicPr>
        <p:blipFill>
          <a:blip r:embed="rId4">
            <a:clrChange>
              <a:clrFrom>
                <a:srgbClr val="F2F2F2"/>
              </a:clrFrom>
              <a:clrTo>
                <a:srgbClr val="F2F2F2">
                  <a:alpha val="0"/>
                </a:srgbClr>
              </a:clrTo>
            </a:clrChange>
          </a:blip>
          <a:srcRect t="54831" b="25094"/>
          <a:stretch>
            <a:fillRect/>
          </a:stretch>
        </p:blipFill>
        <p:spPr>
          <a:xfrm rot="10800000">
            <a:off x="0" y="671493"/>
            <a:ext cx="11522075" cy="142876"/>
          </a:xfrm>
          <a:prstGeom prst="rect">
            <a:avLst/>
          </a:prstGeom>
        </p:spPr>
      </p:pic>
      <p:sp>
        <p:nvSpPr>
          <p:cNvPr id="75" name="矩形 74"/>
          <p:cNvSpPr/>
          <p:nvPr/>
        </p:nvSpPr>
        <p:spPr>
          <a:xfrm>
            <a:off x="0" y="0"/>
            <a:ext cx="10776937" cy="704850"/>
          </a:xfrm>
          <a:prstGeom prst="rect">
            <a:avLst/>
          </a:prstGeom>
          <a:blipFill>
            <a:blip r:embed="rId5"/>
            <a:stretch>
              <a:fillRect/>
            </a:stretch>
          </a:bli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800" dirty="0" smtClean="0">
                <a:solidFill>
                  <a:schemeClr val="tx1"/>
                </a:solidFill>
                <a:effectLst/>
              </a:rPr>
              <a:t> </a:t>
            </a:r>
            <a:endParaRPr lang="zh-CN" altLang="en-US" sz="1800" dirty="0">
              <a:solidFill>
                <a:schemeClr val="tx1"/>
              </a:solidFill>
              <a:effectLst/>
            </a:endParaRPr>
          </a:p>
        </p:txBody>
      </p:sp>
      <p:grpSp>
        <p:nvGrpSpPr>
          <p:cNvPr id="2" name="组合 23"/>
          <p:cNvGrpSpPr/>
          <p:nvPr/>
        </p:nvGrpSpPr>
        <p:grpSpPr>
          <a:xfrm flipH="1">
            <a:off x="8261367" y="-12408"/>
            <a:ext cx="2750820" cy="740098"/>
            <a:chOff x="0" y="-2"/>
            <a:chExt cx="1377891" cy="634701"/>
          </a:xfrm>
          <a:solidFill>
            <a:schemeClr val="bg2">
              <a:lumMod val="90000"/>
            </a:schemeClr>
          </a:solidFill>
        </p:grpSpPr>
        <p:sp>
          <p:nvSpPr>
            <p:cNvPr id="77" name="直角三角形 76"/>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78" name="矩形 77"/>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cxnSp>
        <p:nvCxnSpPr>
          <p:cNvPr id="81" name="直接连接符 80"/>
          <p:cNvCxnSpPr/>
          <p:nvPr/>
        </p:nvCxnSpPr>
        <p:spPr>
          <a:xfrm>
            <a:off x="953750" y="259816"/>
            <a:ext cx="0" cy="261937"/>
          </a:xfrm>
          <a:prstGeom prst="line">
            <a:avLst/>
          </a:prstGeom>
          <a:ln w="28575"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82" name="文本框 5"/>
          <p:cNvSpPr txBox="1"/>
          <p:nvPr/>
        </p:nvSpPr>
        <p:spPr>
          <a:xfrm>
            <a:off x="960120" y="147320"/>
            <a:ext cx="3064510"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人教版九年级上册</a:t>
            </a:r>
            <a:endParaRPr lang="zh-CN" altLang="en-US" sz="2400" b="1" dirty="0" smtClean="0">
              <a:solidFill>
                <a:schemeClr val="bg1"/>
              </a:solidFill>
              <a:effectLst/>
              <a:latin typeface="微软雅黑" panose="020B0503020204020204" pitchFamily="34" charset="-122"/>
              <a:ea typeface="微软雅黑" panose="020B0503020204020204" pitchFamily="34" charset="-122"/>
            </a:endParaRPr>
          </a:p>
        </p:txBody>
      </p:sp>
      <p:grpSp>
        <p:nvGrpSpPr>
          <p:cNvPr id="3" name="组合 66"/>
          <p:cNvGrpSpPr/>
          <p:nvPr/>
        </p:nvGrpSpPr>
        <p:grpSpPr>
          <a:xfrm flipH="1">
            <a:off x="8776673" y="-12408"/>
            <a:ext cx="2750820" cy="740098"/>
            <a:chOff x="0" y="-2"/>
            <a:chExt cx="1377891" cy="634701"/>
          </a:xfrm>
          <a:solidFill>
            <a:schemeClr val="bg2">
              <a:lumMod val="90000"/>
            </a:schemeClr>
          </a:solidFill>
        </p:grpSpPr>
        <p:sp>
          <p:nvSpPr>
            <p:cNvPr id="84" name="直角三角形 83"/>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85" name="矩形 84"/>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pic>
        <p:nvPicPr>
          <p:cNvPr id="86" name="图片 85" descr="网站标志"/>
          <p:cNvPicPr>
            <a:picLocks noChangeAspect="1"/>
          </p:cNvPicPr>
          <p:nvPr/>
        </p:nvPicPr>
        <p:blipFill>
          <a:blip r:embed="rId6"/>
          <a:stretch>
            <a:fillRect/>
          </a:stretch>
        </p:blipFill>
        <p:spPr>
          <a:xfrm>
            <a:off x="161925" y="50165"/>
            <a:ext cx="603250" cy="601980"/>
          </a:xfrm>
          <a:prstGeom prst="rect">
            <a:avLst/>
          </a:prstGeom>
        </p:spPr>
      </p:pic>
      <p:sp>
        <p:nvSpPr>
          <p:cNvPr id="89" name="文本框 6"/>
          <p:cNvSpPr txBox="1"/>
          <p:nvPr/>
        </p:nvSpPr>
        <p:spPr>
          <a:xfrm>
            <a:off x="4403715" y="99988"/>
            <a:ext cx="4714908" cy="461665"/>
          </a:xfrm>
          <a:prstGeom prst="rect">
            <a:avLst/>
          </a:prstGeom>
          <a:noFill/>
        </p:spPr>
        <p:txBody>
          <a:bodyPr wrap="square" rtlCol="0">
            <a:spAutoFit/>
          </a:bodyPr>
          <a:lstStyle/>
          <a:p>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a:t>
            </a:r>
            <a:r>
              <a:rPr lang="en-US" altLang="zh-CN"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17</a:t>
            </a:r>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课 君主立宪制的英国  </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5" name="Text Box 5"/>
          <p:cNvSpPr txBox="1">
            <a:spLocks noChangeArrowheads="1"/>
          </p:cNvSpPr>
          <p:nvPr/>
        </p:nvSpPr>
        <p:spPr bwMode="auto">
          <a:xfrm>
            <a:off x="12611169" y="1503363"/>
            <a:ext cx="184150" cy="519112"/>
          </a:xfrm>
          <a:prstGeom prst="rect">
            <a:avLst/>
          </a:prstGeom>
          <a:noFill/>
          <a:ln w="9525">
            <a:noFill/>
            <a:miter lim="800000"/>
          </a:ln>
        </p:spPr>
        <p:txBody>
          <a:bodyPr wrap="none">
            <a:spAutoFit/>
          </a:bodyPr>
          <a:lstStyle/>
          <a:p>
            <a:pPr algn="ctr"/>
            <a:endParaRPr lang="zh-CN" altLang="zh-CN" sz="2800" b="1"/>
          </a:p>
        </p:txBody>
      </p:sp>
      <p:sp>
        <p:nvSpPr>
          <p:cNvPr id="22" name="圆角矩形 21"/>
          <p:cNvSpPr/>
          <p:nvPr/>
        </p:nvSpPr>
        <p:spPr>
          <a:xfrm>
            <a:off x="117435" y="957244"/>
            <a:ext cx="4929222" cy="571504"/>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隶书" panose="02010800040101010101" pitchFamily="2" charset="-122"/>
              <a:ea typeface="华文隶书" panose="02010800040101010101" pitchFamily="2" charset="-122"/>
            </a:endParaRPr>
          </a:p>
        </p:txBody>
      </p:sp>
      <p:sp>
        <p:nvSpPr>
          <p:cNvPr id="23" name="矩形 22"/>
          <p:cNvSpPr/>
          <p:nvPr/>
        </p:nvSpPr>
        <p:spPr>
          <a:xfrm>
            <a:off x="831815" y="957244"/>
            <a:ext cx="4288353" cy="584775"/>
          </a:xfrm>
          <a:prstGeom prst="rect">
            <a:avLst/>
          </a:prstGeom>
        </p:spPr>
        <p:txBody>
          <a:bodyPr wrap="none">
            <a:spAutoFit/>
          </a:bodyPr>
          <a:lstStyle/>
          <a:p>
            <a:r>
              <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查理一世被推上断头台</a:t>
            </a:r>
            <a:endPar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24" name="图片 23" descr="t0111748d80fe6749f2.jpg"/>
          <p:cNvPicPr>
            <a:picLocks noChangeAspect="1"/>
          </p:cNvPicPr>
          <p:nvPr/>
        </p:nvPicPr>
        <p:blipFill>
          <a:blip r:embed="rId7" cstate="print"/>
          <a:stretch>
            <a:fillRect/>
          </a:stretch>
        </p:blipFill>
        <p:spPr>
          <a:xfrm>
            <a:off x="188873" y="1028682"/>
            <a:ext cx="755457" cy="428628"/>
          </a:xfrm>
          <a:prstGeom prst="rect">
            <a:avLst/>
          </a:prstGeom>
        </p:spPr>
      </p:pic>
      <p:sp>
        <p:nvSpPr>
          <p:cNvPr id="26" name="TextBox 25"/>
          <p:cNvSpPr txBox="1"/>
          <p:nvPr/>
        </p:nvSpPr>
        <p:spPr>
          <a:xfrm>
            <a:off x="1331881" y="2342517"/>
            <a:ext cx="2857520" cy="4401205"/>
          </a:xfrm>
          <a:prstGeom prst="rect">
            <a:avLst/>
          </a:prstGeom>
          <a:noFill/>
        </p:spPr>
        <p:txBody>
          <a:bodyPr wrap="square" rtlCol="0">
            <a:spAutoFit/>
          </a:bodyPr>
          <a:lstStyle/>
          <a:p>
            <a:r>
              <a:rPr lang="zh-CN" altLang="en-US" sz="2800" dirty="0" smtClean="0">
                <a:latin typeface="华文新魏" panose="02010800040101010101" pitchFamily="2" charset="-122"/>
                <a:ea typeface="华文新魏" panose="02010800040101010101" pitchFamily="2" charset="-122"/>
              </a:rPr>
              <a:t>在人民的压力下，议会和军队组成最高法庭，判决他为暴君、叛徒、杀人犯和国家的敌人。</a:t>
            </a:r>
            <a:r>
              <a:rPr lang="en-US" sz="2800" dirty="0" smtClean="0">
                <a:latin typeface="华文新魏" panose="02010800040101010101" pitchFamily="2" charset="-122"/>
                <a:ea typeface="华文新魏" panose="02010800040101010101" pitchFamily="2" charset="-122"/>
              </a:rPr>
              <a:t>1649</a:t>
            </a:r>
            <a:r>
              <a:rPr lang="zh-CN" altLang="en-US" sz="2800" dirty="0" smtClean="0">
                <a:latin typeface="华文新魏" panose="02010800040101010101" pitchFamily="2" charset="-122"/>
                <a:ea typeface="华文新魏" panose="02010800040101010101" pitchFamily="2" charset="-122"/>
              </a:rPr>
              <a:t>年</a:t>
            </a:r>
            <a:r>
              <a:rPr lang="en-US" sz="2800" dirty="0" smtClean="0">
                <a:latin typeface="华文新魏" panose="02010800040101010101" pitchFamily="2" charset="-122"/>
                <a:ea typeface="华文新魏" panose="02010800040101010101" pitchFamily="2" charset="-122"/>
              </a:rPr>
              <a:t>1</a:t>
            </a:r>
            <a:r>
              <a:rPr lang="zh-CN" altLang="en-US" sz="2800" dirty="0" smtClean="0">
                <a:latin typeface="华文新魏" panose="02010800040101010101" pitchFamily="2" charset="-122"/>
                <a:ea typeface="华文新魏" panose="02010800040101010101" pitchFamily="2" charset="-122"/>
              </a:rPr>
              <a:t>月</a:t>
            </a:r>
            <a:r>
              <a:rPr lang="en-US" sz="2800" dirty="0" smtClean="0">
                <a:latin typeface="华文新魏" panose="02010800040101010101" pitchFamily="2" charset="-122"/>
                <a:ea typeface="华文新魏" panose="02010800040101010101" pitchFamily="2" charset="-122"/>
              </a:rPr>
              <a:t>30</a:t>
            </a:r>
            <a:r>
              <a:rPr lang="zh-CN" altLang="en-US" sz="2800" dirty="0" smtClean="0">
                <a:latin typeface="华文新魏" panose="02010800040101010101" pitchFamily="2" charset="-122"/>
                <a:ea typeface="华文新魏" panose="02010800040101010101" pitchFamily="2" charset="-122"/>
              </a:rPr>
              <a:t>日，查理一世在白厅（王宫）广场被处决。</a:t>
            </a:r>
            <a:endParaRPr lang="zh-CN" altLang="en-US" sz="2800" dirty="0" smtClean="0">
              <a:latin typeface="华文新魏" panose="02010800040101010101" pitchFamily="2" charset="-122"/>
              <a:ea typeface="华文新魏" panose="02010800040101010101" pitchFamily="2" charset="-122"/>
            </a:endParaRPr>
          </a:p>
          <a:p>
            <a:endParaRPr lang="zh-CN" altLang="en-US" sz="2800" dirty="0">
              <a:latin typeface="华文新魏" panose="02010800040101010101" pitchFamily="2" charset="-122"/>
              <a:ea typeface="华文新魏" panose="02010800040101010101" pitchFamily="2" charset="-122"/>
            </a:endParaRPr>
          </a:p>
        </p:txBody>
      </p:sp>
      <p:pic>
        <p:nvPicPr>
          <p:cNvPr id="27" name="Picture 4" descr="处死查理一世">
            <a:hlinkClick r:id="rId8" action="ppaction://hlinksldjump"/>
          </p:cNvPr>
          <p:cNvPicPr>
            <a:picLocks noChangeAspect="1" noChangeArrowheads="1"/>
          </p:cNvPicPr>
          <p:nvPr/>
        </p:nvPicPr>
        <p:blipFill>
          <a:blip r:embed="rId9"/>
          <a:srcRect/>
          <a:stretch>
            <a:fillRect/>
          </a:stretch>
        </p:blipFill>
        <p:spPr bwMode="auto">
          <a:xfrm>
            <a:off x="4117963" y="2386004"/>
            <a:ext cx="6392858" cy="3959476"/>
          </a:xfrm>
          <a:prstGeom prst="roundRect">
            <a:avLst>
              <a:gd name="adj" fmla="val 7805"/>
            </a:avLst>
          </a:prstGeom>
          <a:ln>
            <a:noFill/>
          </a:ln>
          <a:effectLst>
            <a:outerShdw blurRad="292100" dist="139700" dir="2700000" algn="tl" rotWithShape="0">
              <a:srgbClr val="333333">
                <a:alpha val="65000"/>
              </a:srgbClr>
            </a:outerShdw>
          </a:effectLst>
        </p:spPr>
      </p:pic>
      <p:grpSp>
        <p:nvGrpSpPr>
          <p:cNvPr id="29" name="组合 67"/>
          <p:cNvGrpSpPr/>
          <p:nvPr/>
        </p:nvGrpSpPr>
        <p:grpSpPr>
          <a:xfrm>
            <a:off x="629060" y="5435200"/>
            <a:ext cx="620625" cy="594142"/>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32" name="TextBox 51"/>
          <p:cNvSpPr txBox="1"/>
          <p:nvPr/>
        </p:nvSpPr>
        <p:spPr>
          <a:xfrm>
            <a:off x="657939" y="5475767"/>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世</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33" name="组合 67"/>
          <p:cNvGrpSpPr/>
          <p:nvPr/>
        </p:nvGrpSpPr>
        <p:grpSpPr>
          <a:xfrm>
            <a:off x="629060" y="3649250"/>
            <a:ext cx="620625" cy="594142"/>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36" name="TextBox 51"/>
          <p:cNvSpPr txBox="1"/>
          <p:nvPr/>
        </p:nvSpPr>
        <p:spPr>
          <a:xfrm>
            <a:off x="657939" y="3689817"/>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查</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37" name="组合 67"/>
          <p:cNvGrpSpPr/>
          <p:nvPr/>
        </p:nvGrpSpPr>
        <p:grpSpPr>
          <a:xfrm>
            <a:off x="617501" y="4258796"/>
            <a:ext cx="620625" cy="594142"/>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40" name="TextBox 39"/>
          <p:cNvSpPr txBox="1"/>
          <p:nvPr/>
        </p:nvSpPr>
        <p:spPr>
          <a:xfrm>
            <a:off x="646380" y="4299363"/>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理</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41" name="组合 67"/>
          <p:cNvGrpSpPr/>
          <p:nvPr/>
        </p:nvGrpSpPr>
        <p:grpSpPr>
          <a:xfrm>
            <a:off x="617501" y="4852938"/>
            <a:ext cx="620625" cy="594142"/>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44" name="TextBox 51"/>
          <p:cNvSpPr txBox="1"/>
          <p:nvPr/>
        </p:nvSpPr>
        <p:spPr>
          <a:xfrm>
            <a:off x="657939" y="4893505"/>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一</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46" name="组合 67"/>
          <p:cNvGrpSpPr/>
          <p:nvPr/>
        </p:nvGrpSpPr>
        <p:grpSpPr>
          <a:xfrm>
            <a:off x="626740" y="3006308"/>
            <a:ext cx="620625" cy="594142"/>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49" name="TextBox 51"/>
          <p:cNvSpPr txBox="1"/>
          <p:nvPr/>
        </p:nvSpPr>
        <p:spPr>
          <a:xfrm>
            <a:off x="655619" y="3046875"/>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死</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50" name="组合 67"/>
          <p:cNvGrpSpPr/>
          <p:nvPr/>
        </p:nvGrpSpPr>
        <p:grpSpPr>
          <a:xfrm>
            <a:off x="626740" y="2424046"/>
            <a:ext cx="620625" cy="594142"/>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52" name="椭圆 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53" name="TextBox 52"/>
          <p:cNvSpPr txBox="1"/>
          <p:nvPr/>
        </p:nvSpPr>
        <p:spPr>
          <a:xfrm>
            <a:off x="655619" y="2464613"/>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处</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54" name="图片 53" descr="624f9a79jw1eelyzwvu5xj20b408t75j.jpg"/>
          <p:cNvPicPr>
            <a:picLocks noChangeAspect="1"/>
          </p:cNvPicPr>
          <p:nvPr/>
        </p:nvPicPr>
        <p:blipFill>
          <a:blip r:embed="rId10">
            <a:clrChange>
              <a:clrFrom>
                <a:srgbClr val="FFFFFF"/>
              </a:clrFrom>
              <a:clrTo>
                <a:srgbClr val="FFFFFF">
                  <a:alpha val="0"/>
                </a:srgbClr>
              </a:clrTo>
            </a:clrChange>
          </a:blip>
          <a:stretch>
            <a:fillRect/>
          </a:stretch>
        </p:blipFill>
        <p:spPr>
          <a:xfrm>
            <a:off x="9547251" y="0"/>
            <a:ext cx="1714512" cy="814368"/>
          </a:xfrm>
          <a:prstGeom prst="rect">
            <a:avLst/>
          </a:prstGeom>
        </p:spPr>
      </p:pic>
      <p:pic>
        <p:nvPicPr>
          <p:cNvPr id="55" name="图片 54" descr="624f9a79jw1eelyzwvu5xj20b408t75j.jpg"/>
          <p:cNvPicPr>
            <a:picLocks noChangeAspect="1"/>
          </p:cNvPicPr>
          <p:nvPr/>
        </p:nvPicPr>
        <p:blipFill>
          <a:blip r:embed="rId10">
            <a:clrChange>
              <a:clrFrom>
                <a:srgbClr val="FFFFFF"/>
              </a:clrFrom>
              <a:clrTo>
                <a:srgbClr val="FFFFFF">
                  <a:alpha val="0"/>
                </a:srgbClr>
              </a:clrTo>
            </a:clrChange>
          </a:blip>
          <a:stretch>
            <a:fillRect/>
          </a:stretch>
        </p:blipFill>
        <p:spPr>
          <a:xfrm>
            <a:off x="9547251" y="0"/>
            <a:ext cx="1714512" cy="814368"/>
          </a:xfrm>
          <a:prstGeom prst="rect">
            <a:avLst/>
          </a:prstGeom>
        </p:spPr>
      </p:pic>
      <p:sp>
        <p:nvSpPr>
          <p:cNvPr id="56" name="文本框 13"/>
          <p:cNvSpPr txBox="1"/>
          <p:nvPr/>
        </p:nvSpPr>
        <p:spPr>
          <a:xfrm>
            <a:off x="9761565" y="171426"/>
            <a:ext cx="1285884" cy="415498"/>
          </a:xfrm>
          <a:prstGeom prst="rect">
            <a:avLst/>
          </a:prstGeom>
          <a:noFill/>
        </p:spPr>
        <p:txBody>
          <a:bodyPr wrap="square" rtlCol="0">
            <a:spAutoFit/>
            <a:scene3d>
              <a:camera prst="orthographicFront"/>
              <a:lightRig rig="threePt" dir="t"/>
            </a:scene3d>
          </a:bodyPr>
          <a:lstStyle/>
          <a:p>
            <a:pPr algn="ct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第六单元</a:t>
            </a:r>
            <a:endParaRPr lang="en-US" altLang="zh-CN"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7" name="圆角矩形 56"/>
          <p:cNvSpPr/>
          <p:nvPr/>
        </p:nvSpPr>
        <p:spPr>
          <a:xfrm>
            <a:off x="4475153" y="5172086"/>
            <a:ext cx="5759450" cy="1055608"/>
          </a:xfrm>
          <a:prstGeom prst="roundRect">
            <a:avLst/>
          </a:prstGeom>
          <a:solidFill>
            <a:srgbClr val="EEECE1">
              <a:alpha val="56078"/>
            </a:srgbClr>
          </a:solidFill>
        </p:spPr>
        <p:txBody>
          <a:bodyPr>
            <a:spAutoFit/>
          </a:bodyPr>
          <a:lstStyle/>
          <a:p>
            <a:r>
              <a:rPr lang="zh-CN" altLang="en-US" sz="28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英国历史上唯一被公开处死的国王，欧洲史上第一个被公开处死的君主。</a:t>
            </a:r>
            <a:endPar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dissolve">
                                      <p:cBhvr>
                                        <p:cTn id="1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24814" r="13974" b="25049"/>
          <a:stretch>
            <a:fillRect/>
          </a:stretch>
        </p:blipFill>
        <p:spPr>
          <a:xfrm>
            <a:off x="6172174" y="885806"/>
            <a:ext cx="5161027" cy="6215106"/>
          </a:xfrm>
          <a:prstGeom prst="roundRect">
            <a:avLst>
              <a:gd name="adj" fmla="val 4839"/>
            </a:avLst>
          </a:prstGeom>
          <a:ln>
            <a:solidFill>
              <a:schemeClr val="bg2">
                <a:lumMod val="50000"/>
              </a:schemeClr>
            </a:solidFill>
          </a:ln>
          <a:effectLst>
            <a:outerShdw blurRad="292100" dist="139700" dir="2700000" algn="tl" rotWithShape="0">
              <a:srgbClr val="333333">
                <a:alpha val="65000"/>
              </a:srgbClr>
            </a:outerShdw>
          </a:effectLst>
        </p:spPr>
      </p:pic>
      <p:sp>
        <p:nvSpPr>
          <p:cNvPr id="10" name="矩形 9"/>
          <p:cNvSpPr/>
          <p:nvPr/>
        </p:nvSpPr>
        <p:spPr bwMode="auto">
          <a:xfrm flipV="1">
            <a:off x="0" y="7198068"/>
            <a:ext cx="11522075" cy="45719"/>
          </a:xfrm>
          <a:prstGeom prst="rect">
            <a:avLst/>
          </a:prstGeom>
          <a:solidFill>
            <a:srgbClr val="663300"/>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dirty="0">
              <a:ln>
                <a:solidFill>
                  <a:srgbClr val="660033"/>
                </a:solidFill>
              </a:ln>
            </a:endParaRPr>
          </a:p>
        </p:txBody>
      </p:sp>
      <p:pic>
        <p:nvPicPr>
          <p:cNvPr id="45" name="图片 44" descr="QQ截图20180225104254.png">
            <a:hlinkClick r:id="rId2" action="ppaction://hlinksldjump"/>
          </p:cNvPr>
          <p:cNvPicPr>
            <a:picLocks noChangeAspect="1"/>
          </p:cNvPicPr>
          <p:nvPr/>
        </p:nvPicPr>
        <p:blipFill>
          <a:blip r:embed="rId3"/>
          <a:stretch>
            <a:fillRect/>
          </a:stretch>
        </p:blipFill>
        <p:spPr>
          <a:xfrm>
            <a:off x="10904573" y="6606926"/>
            <a:ext cx="571504" cy="565424"/>
          </a:xfrm>
          <a:prstGeom prst="ellipse">
            <a:avLst/>
          </a:prstGeom>
          <a:effectLst>
            <a:outerShdw blurRad="76200" dir="13500000" sy="23000" kx="1200000" algn="br" rotWithShape="0">
              <a:prstClr val="black">
                <a:alpha val="20000"/>
              </a:prstClr>
            </a:outerShdw>
          </a:effectLst>
        </p:spPr>
      </p:pic>
      <p:pic>
        <p:nvPicPr>
          <p:cNvPr id="72" name="图片 71" descr="t018d16e110143ea110.jpg"/>
          <p:cNvPicPr>
            <a:picLocks noChangeAspect="1"/>
          </p:cNvPicPr>
          <p:nvPr/>
        </p:nvPicPr>
        <p:blipFill>
          <a:blip r:embed="rId4">
            <a:clrChange>
              <a:clrFrom>
                <a:srgbClr val="F2F2F2"/>
              </a:clrFrom>
              <a:clrTo>
                <a:srgbClr val="F2F2F2">
                  <a:alpha val="0"/>
                </a:srgbClr>
              </a:clrTo>
            </a:clrChange>
          </a:blip>
          <a:srcRect t="54831" b="25094"/>
          <a:stretch>
            <a:fillRect/>
          </a:stretch>
        </p:blipFill>
        <p:spPr>
          <a:xfrm rot="10800000">
            <a:off x="-3" y="712451"/>
            <a:ext cx="11522075" cy="142876"/>
          </a:xfrm>
          <a:prstGeom prst="rect">
            <a:avLst/>
          </a:prstGeom>
        </p:spPr>
      </p:pic>
      <p:pic>
        <p:nvPicPr>
          <p:cNvPr id="74" name="图片 73" descr="t018d16e110143ea110.jpg"/>
          <p:cNvPicPr>
            <a:picLocks noChangeAspect="1"/>
          </p:cNvPicPr>
          <p:nvPr/>
        </p:nvPicPr>
        <p:blipFill>
          <a:blip r:embed="rId4">
            <a:clrChange>
              <a:clrFrom>
                <a:srgbClr val="F2F2F2"/>
              </a:clrFrom>
              <a:clrTo>
                <a:srgbClr val="F2F2F2">
                  <a:alpha val="0"/>
                </a:srgbClr>
              </a:clrTo>
            </a:clrChange>
          </a:blip>
          <a:srcRect t="54831" b="25094"/>
          <a:stretch>
            <a:fillRect/>
          </a:stretch>
        </p:blipFill>
        <p:spPr>
          <a:xfrm rot="10800000">
            <a:off x="0" y="671493"/>
            <a:ext cx="11522075" cy="142876"/>
          </a:xfrm>
          <a:prstGeom prst="rect">
            <a:avLst/>
          </a:prstGeom>
        </p:spPr>
      </p:pic>
      <p:sp>
        <p:nvSpPr>
          <p:cNvPr id="75" name="矩形 74"/>
          <p:cNvSpPr/>
          <p:nvPr/>
        </p:nvSpPr>
        <p:spPr>
          <a:xfrm>
            <a:off x="0" y="0"/>
            <a:ext cx="10776937" cy="704850"/>
          </a:xfrm>
          <a:prstGeom prst="rect">
            <a:avLst/>
          </a:prstGeom>
          <a:blipFill>
            <a:blip r:embed="rId5"/>
            <a:stretch>
              <a:fillRect/>
            </a:stretch>
          </a:bli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800" dirty="0" smtClean="0">
                <a:solidFill>
                  <a:schemeClr val="tx1"/>
                </a:solidFill>
                <a:effectLst/>
              </a:rPr>
              <a:t> </a:t>
            </a:r>
            <a:endParaRPr lang="zh-CN" altLang="en-US" sz="1800" dirty="0">
              <a:solidFill>
                <a:schemeClr val="tx1"/>
              </a:solidFill>
              <a:effectLst/>
            </a:endParaRPr>
          </a:p>
        </p:txBody>
      </p:sp>
      <p:grpSp>
        <p:nvGrpSpPr>
          <p:cNvPr id="2" name="组合 23"/>
          <p:cNvGrpSpPr/>
          <p:nvPr/>
        </p:nvGrpSpPr>
        <p:grpSpPr>
          <a:xfrm flipH="1">
            <a:off x="8261367" y="-12408"/>
            <a:ext cx="2750820" cy="740098"/>
            <a:chOff x="0" y="-2"/>
            <a:chExt cx="1377891" cy="634701"/>
          </a:xfrm>
          <a:solidFill>
            <a:schemeClr val="bg2">
              <a:lumMod val="90000"/>
            </a:schemeClr>
          </a:solidFill>
        </p:grpSpPr>
        <p:sp>
          <p:nvSpPr>
            <p:cNvPr id="77" name="直角三角形 76"/>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78" name="矩形 77"/>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cxnSp>
        <p:nvCxnSpPr>
          <p:cNvPr id="81" name="直接连接符 80"/>
          <p:cNvCxnSpPr/>
          <p:nvPr/>
        </p:nvCxnSpPr>
        <p:spPr>
          <a:xfrm>
            <a:off x="953750" y="259816"/>
            <a:ext cx="0" cy="261937"/>
          </a:xfrm>
          <a:prstGeom prst="line">
            <a:avLst/>
          </a:prstGeom>
          <a:ln w="28575"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82" name="文本框 5"/>
          <p:cNvSpPr txBox="1"/>
          <p:nvPr/>
        </p:nvSpPr>
        <p:spPr>
          <a:xfrm>
            <a:off x="960120" y="147320"/>
            <a:ext cx="3064510"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人教版九年级上册</a:t>
            </a:r>
            <a:endParaRPr lang="zh-CN" altLang="en-US" sz="2400" b="1" dirty="0" smtClean="0">
              <a:solidFill>
                <a:schemeClr val="bg1"/>
              </a:solidFill>
              <a:effectLst/>
              <a:latin typeface="微软雅黑" panose="020B0503020204020204" pitchFamily="34" charset="-122"/>
              <a:ea typeface="微软雅黑" panose="020B0503020204020204" pitchFamily="34" charset="-122"/>
            </a:endParaRPr>
          </a:p>
        </p:txBody>
      </p:sp>
      <p:grpSp>
        <p:nvGrpSpPr>
          <p:cNvPr id="3" name="组合 66"/>
          <p:cNvGrpSpPr/>
          <p:nvPr/>
        </p:nvGrpSpPr>
        <p:grpSpPr>
          <a:xfrm flipH="1">
            <a:off x="8776673" y="-12408"/>
            <a:ext cx="2750820" cy="740098"/>
            <a:chOff x="0" y="-2"/>
            <a:chExt cx="1377891" cy="634701"/>
          </a:xfrm>
          <a:solidFill>
            <a:schemeClr val="bg2">
              <a:lumMod val="90000"/>
            </a:schemeClr>
          </a:solidFill>
        </p:grpSpPr>
        <p:sp>
          <p:nvSpPr>
            <p:cNvPr id="84" name="直角三角形 83"/>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85" name="矩形 84"/>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pic>
        <p:nvPicPr>
          <p:cNvPr id="86" name="图片 85" descr="网站标志"/>
          <p:cNvPicPr>
            <a:picLocks noChangeAspect="1"/>
          </p:cNvPicPr>
          <p:nvPr/>
        </p:nvPicPr>
        <p:blipFill>
          <a:blip r:embed="rId6"/>
          <a:stretch>
            <a:fillRect/>
          </a:stretch>
        </p:blipFill>
        <p:spPr>
          <a:xfrm>
            <a:off x="161925" y="50165"/>
            <a:ext cx="603250" cy="601980"/>
          </a:xfrm>
          <a:prstGeom prst="rect">
            <a:avLst/>
          </a:prstGeom>
        </p:spPr>
      </p:pic>
      <p:sp>
        <p:nvSpPr>
          <p:cNvPr id="89" name="文本框 6"/>
          <p:cNvSpPr txBox="1"/>
          <p:nvPr/>
        </p:nvSpPr>
        <p:spPr>
          <a:xfrm>
            <a:off x="4403715" y="99988"/>
            <a:ext cx="4714908" cy="461665"/>
          </a:xfrm>
          <a:prstGeom prst="rect">
            <a:avLst/>
          </a:prstGeom>
          <a:noFill/>
        </p:spPr>
        <p:txBody>
          <a:bodyPr wrap="square" rtlCol="0">
            <a:spAutoFit/>
          </a:bodyPr>
          <a:lstStyle/>
          <a:p>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a:t>
            </a:r>
            <a:r>
              <a:rPr lang="en-US" altLang="zh-CN"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17</a:t>
            </a:r>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课 君主立宪制的英国  </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5" name="Text Box 5"/>
          <p:cNvSpPr txBox="1">
            <a:spLocks noChangeArrowheads="1"/>
          </p:cNvSpPr>
          <p:nvPr/>
        </p:nvSpPr>
        <p:spPr bwMode="auto">
          <a:xfrm>
            <a:off x="12611169" y="1503363"/>
            <a:ext cx="184150" cy="519112"/>
          </a:xfrm>
          <a:prstGeom prst="rect">
            <a:avLst/>
          </a:prstGeom>
          <a:noFill/>
          <a:ln w="9525">
            <a:noFill/>
            <a:miter lim="800000"/>
          </a:ln>
        </p:spPr>
        <p:txBody>
          <a:bodyPr wrap="none">
            <a:spAutoFit/>
          </a:bodyPr>
          <a:lstStyle/>
          <a:p>
            <a:pPr algn="ctr"/>
            <a:endParaRPr lang="zh-CN" altLang="zh-CN" sz="2800" b="1"/>
          </a:p>
        </p:txBody>
      </p:sp>
      <p:sp>
        <p:nvSpPr>
          <p:cNvPr id="22" name="圆角矩形 21"/>
          <p:cNvSpPr/>
          <p:nvPr/>
        </p:nvSpPr>
        <p:spPr>
          <a:xfrm>
            <a:off x="117435" y="957244"/>
            <a:ext cx="4429156" cy="571504"/>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隶书" panose="02010800040101010101" pitchFamily="2" charset="-122"/>
              <a:ea typeface="华文隶书" panose="02010800040101010101" pitchFamily="2" charset="-122"/>
            </a:endParaRPr>
          </a:p>
        </p:txBody>
      </p:sp>
      <p:sp>
        <p:nvSpPr>
          <p:cNvPr id="23" name="矩形 22"/>
          <p:cNvSpPr/>
          <p:nvPr/>
        </p:nvSpPr>
        <p:spPr>
          <a:xfrm>
            <a:off x="936099" y="957244"/>
            <a:ext cx="3467616" cy="584775"/>
          </a:xfrm>
          <a:prstGeom prst="rect">
            <a:avLst/>
          </a:prstGeom>
        </p:spPr>
        <p:txBody>
          <a:bodyPr wrap="none">
            <a:spAutoFit/>
          </a:bodyPr>
          <a:lstStyle/>
          <a:p>
            <a:r>
              <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英国宣布为共和国</a:t>
            </a:r>
            <a:endPar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24" name="图片 23" descr="t0111748d80fe6749f2.jpg"/>
          <p:cNvPicPr>
            <a:picLocks noChangeAspect="1"/>
          </p:cNvPicPr>
          <p:nvPr/>
        </p:nvPicPr>
        <p:blipFill>
          <a:blip r:embed="rId7" cstate="print"/>
          <a:stretch>
            <a:fillRect/>
          </a:stretch>
        </p:blipFill>
        <p:spPr>
          <a:xfrm>
            <a:off x="188873" y="1028682"/>
            <a:ext cx="755457" cy="428628"/>
          </a:xfrm>
          <a:prstGeom prst="rect">
            <a:avLst/>
          </a:prstGeom>
        </p:spPr>
      </p:pic>
      <p:sp>
        <p:nvSpPr>
          <p:cNvPr id="26" name="TextBox 25"/>
          <p:cNvSpPr txBox="1"/>
          <p:nvPr/>
        </p:nvSpPr>
        <p:spPr>
          <a:xfrm>
            <a:off x="6386489" y="5499344"/>
            <a:ext cx="4832343" cy="1815882"/>
          </a:xfrm>
          <a:prstGeom prst="rect">
            <a:avLst/>
          </a:prstGeom>
          <a:noFill/>
        </p:spPr>
        <p:txBody>
          <a:bodyPr wrap="square" rtlCol="0">
            <a:spAutoFit/>
          </a:bodyPr>
          <a:lstStyle/>
          <a:p>
            <a:r>
              <a:rPr lang="zh-CN" altLang="en-US" sz="2800" dirty="0" smtClean="0">
                <a:latin typeface="华文新魏" panose="02010800040101010101" pitchFamily="2" charset="-122"/>
                <a:ea typeface="华文新魏" panose="02010800040101010101" pitchFamily="2" charset="-122"/>
              </a:rPr>
              <a:t>议会正式宣布：</a:t>
            </a:r>
            <a:r>
              <a:rPr lang="en-US" sz="2800" dirty="0" smtClean="0">
                <a:latin typeface="华文新魏" panose="02010800040101010101" pitchFamily="2" charset="-122"/>
                <a:ea typeface="华文新魏" panose="02010800040101010101" pitchFamily="2" charset="-122"/>
              </a:rPr>
              <a:t>“</a:t>
            </a:r>
            <a:r>
              <a:rPr lang="zh-CN" altLang="en-US" sz="2800" dirty="0" smtClean="0">
                <a:latin typeface="华文新魏" panose="02010800040101010101" pitchFamily="2" charset="-122"/>
                <a:ea typeface="华文新魏" panose="02010800040101010101" pitchFamily="2" charset="-122"/>
              </a:rPr>
              <a:t>英国为共和和自由的国家，由</a:t>
            </a:r>
            <a:r>
              <a:rPr lang="en-US" sz="2800" dirty="0" err="1" smtClean="0">
                <a:latin typeface="华文新魏" panose="02010800040101010101" pitchFamily="2" charset="-122"/>
                <a:ea typeface="华文新魏" panose="02010800040101010101" pitchFamily="2" charset="-122"/>
              </a:rPr>
              <a:t>民族</a:t>
            </a:r>
            <a:r>
              <a:rPr lang="zh-CN" altLang="en-US" sz="2800" dirty="0" smtClean="0">
                <a:latin typeface="华文新魏" panose="02010800040101010101" pitchFamily="2" charset="-122"/>
                <a:ea typeface="华文新魏" panose="02010800040101010101" pitchFamily="2" charset="-122"/>
              </a:rPr>
              <a:t>的最高</a:t>
            </a:r>
            <a:r>
              <a:rPr lang="en-US" sz="2800" dirty="0" err="1" smtClean="0">
                <a:latin typeface="华文新魏" panose="02010800040101010101" pitchFamily="2" charset="-122"/>
                <a:ea typeface="华文新魏" panose="02010800040101010101" pitchFamily="2" charset="-122"/>
              </a:rPr>
              <a:t>主权</a:t>
            </a:r>
            <a:r>
              <a:rPr lang="zh-CN" altLang="en-US" sz="2800" dirty="0" smtClean="0">
                <a:latin typeface="华文新魏" panose="02010800040101010101" pitchFamily="2" charset="-122"/>
                <a:ea typeface="华文新魏" panose="02010800040101010101" pitchFamily="2" charset="-122"/>
              </a:rPr>
              <a:t>管辖之”</a:t>
            </a:r>
            <a:endParaRPr lang="zh-CN" altLang="en-US" sz="2800" dirty="0" smtClean="0">
              <a:latin typeface="华文新魏" panose="02010800040101010101" pitchFamily="2" charset="-122"/>
              <a:ea typeface="华文新魏" panose="02010800040101010101" pitchFamily="2" charset="-122"/>
            </a:endParaRPr>
          </a:p>
          <a:p>
            <a:endParaRPr lang="zh-CN" altLang="en-US" sz="2800" dirty="0">
              <a:latin typeface="华文新魏" panose="02010800040101010101" pitchFamily="2" charset="-122"/>
              <a:ea typeface="华文新魏" panose="02010800040101010101" pitchFamily="2" charset="-122"/>
            </a:endParaRPr>
          </a:p>
        </p:txBody>
      </p:sp>
      <p:sp>
        <p:nvSpPr>
          <p:cNvPr id="31" name="TextBox 30"/>
          <p:cNvSpPr txBox="1"/>
          <p:nvPr/>
        </p:nvSpPr>
        <p:spPr>
          <a:xfrm>
            <a:off x="617501" y="2684460"/>
            <a:ext cx="5143536" cy="3416320"/>
          </a:xfrm>
          <a:prstGeom prst="rect">
            <a:avLst/>
          </a:prstGeom>
          <a:noFill/>
        </p:spPr>
        <p:txBody>
          <a:bodyPr wrap="square" rtlCol="0">
            <a:spAutoFit/>
          </a:bodyPr>
          <a:lstStyle/>
          <a:p>
            <a:r>
              <a:rPr lang="zh-CN" altLang="en-US" sz="3600" dirty="0" smtClean="0">
                <a:latin typeface="华文隶书" panose="02010800040101010101" pitchFamily="2" charset="-122"/>
                <a:ea typeface="华文隶书" panose="02010800040101010101" pitchFamily="2" charset="-122"/>
              </a:rPr>
              <a:t>        然而，革命废除了君主制，却没有终结个人专权的统治，共和国成立后，谁掌握了权力呢？</a:t>
            </a:r>
            <a:endParaRPr lang="zh-CN" altLang="en-US" sz="3600" dirty="0" smtClean="0">
              <a:latin typeface="华文隶书" panose="02010800040101010101" pitchFamily="2" charset="-122"/>
              <a:ea typeface="华文隶书" panose="02010800040101010101" pitchFamily="2" charset="-122"/>
            </a:endParaRPr>
          </a:p>
          <a:p>
            <a:r>
              <a:rPr lang="en-US" altLang="zh-CN" sz="3600" dirty="0" smtClean="0">
                <a:latin typeface="华文隶书" panose="02010800040101010101" pitchFamily="2" charset="-122"/>
                <a:ea typeface="华文隶书" panose="02010800040101010101" pitchFamily="2" charset="-122"/>
              </a:rPr>
              <a:t>    </a:t>
            </a:r>
            <a:endParaRPr lang="zh-CN" altLang="en-US" sz="3600" dirty="0">
              <a:latin typeface="华文隶书" panose="02010800040101010101" pitchFamily="2" charset="-122"/>
              <a:ea typeface="华文隶书" panose="02010800040101010101" pitchFamily="2" charset="-122"/>
            </a:endParaRPr>
          </a:p>
        </p:txBody>
      </p:sp>
      <p:pic>
        <p:nvPicPr>
          <p:cNvPr id="33" name="Picture 2" descr="https://timgsa.baidu.com/timg?image&amp;quality=80&amp;size=b9999_10000&amp;sec=1504427097064&amp;di=b00f75ce714bff08fef81a6d984b6700&amp;imgtype=0&amp;src=http%3A%2F%2Fwww.xinquanedu.com%2Fzt%2F2016%2F0211ukbk%2Fimages%2Fmap.pn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457927" y="1028682"/>
            <a:ext cx="4714908" cy="433173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图片 28" descr="624f9a79jw1eelyzwvu5xj20b408t75j.jpg"/>
          <p:cNvPicPr>
            <a:picLocks noChangeAspect="1"/>
          </p:cNvPicPr>
          <p:nvPr/>
        </p:nvPicPr>
        <p:blipFill>
          <a:blip r:embed="rId9">
            <a:clrChange>
              <a:clrFrom>
                <a:srgbClr val="FFFFFF"/>
              </a:clrFrom>
              <a:clrTo>
                <a:srgbClr val="FFFFFF">
                  <a:alpha val="0"/>
                </a:srgbClr>
              </a:clrTo>
            </a:clrChange>
          </a:blip>
          <a:stretch>
            <a:fillRect/>
          </a:stretch>
        </p:blipFill>
        <p:spPr>
          <a:xfrm>
            <a:off x="9547251" y="0"/>
            <a:ext cx="1714512" cy="814368"/>
          </a:xfrm>
          <a:prstGeom prst="rect">
            <a:avLst/>
          </a:prstGeom>
        </p:spPr>
      </p:pic>
      <p:pic>
        <p:nvPicPr>
          <p:cNvPr id="30" name="图片 29" descr="624f9a79jw1eelyzwvu5xj20b408t75j.jpg"/>
          <p:cNvPicPr>
            <a:picLocks noChangeAspect="1"/>
          </p:cNvPicPr>
          <p:nvPr/>
        </p:nvPicPr>
        <p:blipFill>
          <a:blip r:embed="rId9">
            <a:clrChange>
              <a:clrFrom>
                <a:srgbClr val="FFFFFF"/>
              </a:clrFrom>
              <a:clrTo>
                <a:srgbClr val="FFFFFF">
                  <a:alpha val="0"/>
                </a:srgbClr>
              </a:clrTo>
            </a:clrChange>
          </a:blip>
          <a:stretch>
            <a:fillRect/>
          </a:stretch>
        </p:blipFill>
        <p:spPr>
          <a:xfrm>
            <a:off x="9547251" y="0"/>
            <a:ext cx="1714512" cy="814368"/>
          </a:xfrm>
          <a:prstGeom prst="rect">
            <a:avLst/>
          </a:prstGeom>
        </p:spPr>
      </p:pic>
      <p:sp>
        <p:nvSpPr>
          <p:cNvPr id="32" name="文本框 13"/>
          <p:cNvSpPr txBox="1"/>
          <p:nvPr/>
        </p:nvSpPr>
        <p:spPr>
          <a:xfrm>
            <a:off x="9761565" y="171426"/>
            <a:ext cx="1285884" cy="415498"/>
          </a:xfrm>
          <a:prstGeom prst="rect">
            <a:avLst/>
          </a:prstGeom>
          <a:noFill/>
        </p:spPr>
        <p:txBody>
          <a:bodyPr wrap="square" rtlCol="0">
            <a:spAutoFit/>
            <a:scene3d>
              <a:camera prst="orthographicFront"/>
              <a:lightRig rig="threePt" dir="t"/>
            </a:scene3d>
          </a:bodyPr>
          <a:lstStyle/>
          <a:p>
            <a:pPr algn="ct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第六单元</a:t>
            </a:r>
            <a:endParaRPr lang="en-US" altLang="zh-CN"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dissolve">
                                      <p:cBhvr>
                                        <p:cTn id="1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24814" r="13974" b="25049"/>
          <a:stretch>
            <a:fillRect/>
          </a:stretch>
        </p:blipFill>
        <p:spPr>
          <a:xfrm>
            <a:off x="331749" y="2357454"/>
            <a:ext cx="10715700" cy="4743458"/>
          </a:xfrm>
          <a:prstGeom prst="roundRect">
            <a:avLst>
              <a:gd name="adj" fmla="val 4839"/>
            </a:avLst>
          </a:prstGeom>
          <a:ln>
            <a:solidFill>
              <a:schemeClr val="bg2">
                <a:lumMod val="50000"/>
              </a:schemeClr>
            </a:solidFill>
          </a:ln>
          <a:effectLst>
            <a:outerShdw blurRad="292100" dist="139700" dir="2700000" algn="tl" rotWithShape="0">
              <a:srgbClr val="333333">
                <a:alpha val="65000"/>
              </a:srgbClr>
            </a:outerShdw>
          </a:effectLst>
        </p:spPr>
      </p:pic>
      <p:sp>
        <p:nvSpPr>
          <p:cNvPr id="10" name="矩形 9"/>
          <p:cNvSpPr/>
          <p:nvPr/>
        </p:nvSpPr>
        <p:spPr bwMode="auto">
          <a:xfrm flipV="1">
            <a:off x="0" y="7198068"/>
            <a:ext cx="11522075" cy="45719"/>
          </a:xfrm>
          <a:prstGeom prst="rect">
            <a:avLst/>
          </a:prstGeom>
          <a:solidFill>
            <a:srgbClr val="663300"/>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dirty="0">
              <a:ln>
                <a:solidFill>
                  <a:srgbClr val="660033"/>
                </a:solidFill>
              </a:ln>
            </a:endParaRPr>
          </a:p>
        </p:txBody>
      </p:sp>
      <p:pic>
        <p:nvPicPr>
          <p:cNvPr id="72" name="图片 71" descr="t018d16e110143ea110.jpg"/>
          <p:cNvPicPr>
            <a:picLocks noChangeAspect="1"/>
          </p:cNvPicPr>
          <p:nvPr/>
        </p:nvPicPr>
        <p:blipFill>
          <a:blip r:embed="rId2">
            <a:clrChange>
              <a:clrFrom>
                <a:srgbClr val="F2F2F2"/>
              </a:clrFrom>
              <a:clrTo>
                <a:srgbClr val="F2F2F2">
                  <a:alpha val="0"/>
                </a:srgbClr>
              </a:clrTo>
            </a:clrChange>
          </a:blip>
          <a:srcRect t="54831" b="25094"/>
          <a:stretch>
            <a:fillRect/>
          </a:stretch>
        </p:blipFill>
        <p:spPr>
          <a:xfrm rot="10800000">
            <a:off x="-3" y="712451"/>
            <a:ext cx="11522075" cy="142876"/>
          </a:xfrm>
          <a:prstGeom prst="rect">
            <a:avLst/>
          </a:prstGeom>
        </p:spPr>
      </p:pic>
      <p:pic>
        <p:nvPicPr>
          <p:cNvPr id="74" name="图片 73" descr="t018d16e110143ea110.jpg"/>
          <p:cNvPicPr>
            <a:picLocks noChangeAspect="1"/>
          </p:cNvPicPr>
          <p:nvPr/>
        </p:nvPicPr>
        <p:blipFill>
          <a:blip r:embed="rId2">
            <a:clrChange>
              <a:clrFrom>
                <a:srgbClr val="F2F2F2"/>
              </a:clrFrom>
              <a:clrTo>
                <a:srgbClr val="F2F2F2">
                  <a:alpha val="0"/>
                </a:srgbClr>
              </a:clrTo>
            </a:clrChange>
          </a:blip>
          <a:srcRect t="54831" b="25094"/>
          <a:stretch>
            <a:fillRect/>
          </a:stretch>
        </p:blipFill>
        <p:spPr>
          <a:xfrm rot="10800000">
            <a:off x="0" y="671493"/>
            <a:ext cx="11522075" cy="142876"/>
          </a:xfrm>
          <a:prstGeom prst="rect">
            <a:avLst/>
          </a:prstGeom>
        </p:spPr>
      </p:pic>
      <p:sp>
        <p:nvSpPr>
          <p:cNvPr id="75" name="矩形 74"/>
          <p:cNvSpPr/>
          <p:nvPr/>
        </p:nvSpPr>
        <p:spPr>
          <a:xfrm>
            <a:off x="0" y="0"/>
            <a:ext cx="10776937" cy="704850"/>
          </a:xfrm>
          <a:prstGeom prst="rect">
            <a:avLst/>
          </a:prstGeom>
          <a:blipFill>
            <a:blip r:embed="rId3"/>
            <a:stretch>
              <a:fillRect/>
            </a:stretch>
          </a:bli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800" dirty="0" smtClean="0">
                <a:solidFill>
                  <a:schemeClr val="tx1"/>
                </a:solidFill>
                <a:effectLst/>
              </a:rPr>
              <a:t> </a:t>
            </a:r>
            <a:endParaRPr lang="zh-CN" altLang="en-US" sz="1800" dirty="0">
              <a:solidFill>
                <a:schemeClr val="tx1"/>
              </a:solidFill>
              <a:effectLst/>
            </a:endParaRPr>
          </a:p>
        </p:txBody>
      </p:sp>
      <p:grpSp>
        <p:nvGrpSpPr>
          <p:cNvPr id="2" name="组合 23"/>
          <p:cNvGrpSpPr/>
          <p:nvPr/>
        </p:nvGrpSpPr>
        <p:grpSpPr>
          <a:xfrm flipH="1">
            <a:off x="8261367" y="-12408"/>
            <a:ext cx="2750820" cy="740098"/>
            <a:chOff x="0" y="-2"/>
            <a:chExt cx="1377891" cy="634701"/>
          </a:xfrm>
          <a:solidFill>
            <a:schemeClr val="bg2">
              <a:lumMod val="90000"/>
            </a:schemeClr>
          </a:solidFill>
        </p:grpSpPr>
        <p:sp>
          <p:nvSpPr>
            <p:cNvPr id="77" name="直角三角形 76"/>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78" name="矩形 77"/>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cxnSp>
        <p:nvCxnSpPr>
          <p:cNvPr id="81" name="直接连接符 80"/>
          <p:cNvCxnSpPr/>
          <p:nvPr/>
        </p:nvCxnSpPr>
        <p:spPr>
          <a:xfrm>
            <a:off x="953750" y="259816"/>
            <a:ext cx="0" cy="261937"/>
          </a:xfrm>
          <a:prstGeom prst="line">
            <a:avLst/>
          </a:prstGeom>
          <a:ln w="28575"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82" name="文本框 5"/>
          <p:cNvSpPr txBox="1"/>
          <p:nvPr/>
        </p:nvSpPr>
        <p:spPr>
          <a:xfrm>
            <a:off x="960120" y="147320"/>
            <a:ext cx="3064510"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人教版九年级上册</a:t>
            </a:r>
            <a:endParaRPr lang="zh-CN" altLang="en-US" sz="2400" b="1" dirty="0" smtClean="0">
              <a:solidFill>
                <a:schemeClr val="bg1"/>
              </a:solidFill>
              <a:effectLst/>
              <a:latin typeface="微软雅黑" panose="020B0503020204020204" pitchFamily="34" charset="-122"/>
              <a:ea typeface="微软雅黑" panose="020B0503020204020204" pitchFamily="34" charset="-122"/>
            </a:endParaRPr>
          </a:p>
        </p:txBody>
      </p:sp>
      <p:grpSp>
        <p:nvGrpSpPr>
          <p:cNvPr id="3" name="组合 66"/>
          <p:cNvGrpSpPr/>
          <p:nvPr/>
        </p:nvGrpSpPr>
        <p:grpSpPr>
          <a:xfrm flipH="1">
            <a:off x="8776673" y="-12408"/>
            <a:ext cx="2750820" cy="740098"/>
            <a:chOff x="0" y="-2"/>
            <a:chExt cx="1377891" cy="634701"/>
          </a:xfrm>
          <a:solidFill>
            <a:schemeClr val="bg2">
              <a:lumMod val="90000"/>
            </a:schemeClr>
          </a:solidFill>
        </p:grpSpPr>
        <p:sp>
          <p:nvSpPr>
            <p:cNvPr id="84" name="直角三角形 83"/>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85" name="矩形 84"/>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pic>
        <p:nvPicPr>
          <p:cNvPr id="86" name="图片 85" descr="网站标志"/>
          <p:cNvPicPr>
            <a:picLocks noChangeAspect="1"/>
          </p:cNvPicPr>
          <p:nvPr/>
        </p:nvPicPr>
        <p:blipFill>
          <a:blip r:embed="rId4"/>
          <a:stretch>
            <a:fillRect/>
          </a:stretch>
        </p:blipFill>
        <p:spPr>
          <a:xfrm>
            <a:off x="161925" y="50165"/>
            <a:ext cx="603250" cy="601980"/>
          </a:xfrm>
          <a:prstGeom prst="rect">
            <a:avLst/>
          </a:prstGeom>
        </p:spPr>
      </p:pic>
      <p:sp>
        <p:nvSpPr>
          <p:cNvPr id="89" name="文本框 6"/>
          <p:cNvSpPr txBox="1"/>
          <p:nvPr/>
        </p:nvSpPr>
        <p:spPr>
          <a:xfrm>
            <a:off x="4403715" y="99988"/>
            <a:ext cx="4714908" cy="461665"/>
          </a:xfrm>
          <a:prstGeom prst="rect">
            <a:avLst/>
          </a:prstGeom>
          <a:noFill/>
        </p:spPr>
        <p:txBody>
          <a:bodyPr wrap="square" rtlCol="0">
            <a:spAutoFit/>
          </a:bodyPr>
          <a:lstStyle/>
          <a:p>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a:t>
            </a:r>
            <a:r>
              <a:rPr lang="en-US" altLang="zh-CN"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17</a:t>
            </a:r>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课 君主立宪制的英国  </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5" name="Text Box 5"/>
          <p:cNvSpPr txBox="1">
            <a:spLocks noChangeArrowheads="1"/>
          </p:cNvSpPr>
          <p:nvPr/>
        </p:nvSpPr>
        <p:spPr bwMode="auto">
          <a:xfrm>
            <a:off x="11976143" y="1957376"/>
            <a:ext cx="184150" cy="519112"/>
          </a:xfrm>
          <a:prstGeom prst="rect">
            <a:avLst/>
          </a:prstGeom>
          <a:noFill/>
          <a:ln w="9525">
            <a:noFill/>
            <a:miter lim="800000"/>
          </a:ln>
        </p:spPr>
        <p:txBody>
          <a:bodyPr wrap="none">
            <a:spAutoFit/>
          </a:bodyPr>
          <a:lstStyle/>
          <a:p>
            <a:pPr algn="ctr"/>
            <a:endParaRPr lang="zh-CN" altLang="zh-CN" sz="2800" b="1"/>
          </a:p>
        </p:txBody>
      </p:sp>
      <p:sp>
        <p:nvSpPr>
          <p:cNvPr id="22" name="圆角矩形 21"/>
          <p:cNvSpPr/>
          <p:nvPr/>
        </p:nvSpPr>
        <p:spPr>
          <a:xfrm>
            <a:off x="117435" y="957244"/>
            <a:ext cx="4429156" cy="571504"/>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隶书" panose="02010800040101010101" pitchFamily="2" charset="-122"/>
              <a:ea typeface="华文隶书" panose="02010800040101010101" pitchFamily="2" charset="-122"/>
            </a:endParaRPr>
          </a:p>
        </p:txBody>
      </p:sp>
      <p:sp>
        <p:nvSpPr>
          <p:cNvPr id="23" name="矩形 22"/>
          <p:cNvSpPr/>
          <p:nvPr/>
        </p:nvSpPr>
        <p:spPr>
          <a:xfrm>
            <a:off x="936099" y="957244"/>
            <a:ext cx="3467616" cy="584775"/>
          </a:xfrm>
          <a:prstGeom prst="rect">
            <a:avLst/>
          </a:prstGeom>
        </p:spPr>
        <p:txBody>
          <a:bodyPr wrap="none">
            <a:spAutoFit/>
          </a:bodyPr>
          <a:lstStyle/>
          <a:p>
            <a:r>
              <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克伦威尔专权统治</a:t>
            </a:r>
            <a:endPar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24" name="图片 23" descr="t0111748d80fe6749f2.jpg"/>
          <p:cNvPicPr>
            <a:picLocks noChangeAspect="1"/>
          </p:cNvPicPr>
          <p:nvPr/>
        </p:nvPicPr>
        <p:blipFill>
          <a:blip r:embed="rId5" cstate="print"/>
          <a:stretch>
            <a:fillRect/>
          </a:stretch>
        </p:blipFill>
        <p:spPr>
          <a:xfrm>
            <a:off x="188873" y="1028682"/>
            <a:ext cx="755457" cy="428628"/>
          </a:xfrm>
          <a:prstGeom prst="rect">
            <a:avLst/>
          </a:prstGeom>
        </p:spPr>
      </p:pic>
      <p:sp>
        <p:nvSpPr>
          <p:cNvPr id="27" name="矩形 26"/>
          <p:cNvSpPr/>
          <p:nvPr/>
        </p:nvSpPr>
        <p:spPr>
          <a:xfrm>
            <a:off x="474626" y="1596797"/>
            <a:ext cx="10715700" cy="646331"/>
          </a:xfrm>
          <a:prstGeom prst="rect">
            <a:avLst/>
          </a:prstGeom>
        </p:spPr>
        <p:txBody>
          <a:bodyPr wrap="square">
            <a:spAutoFit/>
          </a:bodyPr>
          <a:lstStyle/>
          <a:p>
            <a:r>
              <a:rPr lang="zh-CN" altLang="en-US" sz="3600" dirty="0" smtClean="0">
                <a:latin typeface="华文新魏" panose="02010800040101010101" pitchFamily="2" charset="-122"/>
                <a:ea typeface="华文新魏" panose="02010800040101010101" pitchFamily="2" charset="-122"/>
              </a:rPr>
              <a:t>议会尊</a:t>
            </a:r>
            <a:r>
              <a:rPr lang="zh-CN" altLang="en-US" sz="3600" dirty="0" smtClean="0">
                <a:solidFill>
                  <a:srgbClr val="C00000"/>
                </a:solidFill>
                <a:latin typeface="华文新魏" panose="02010800040101010101" pitchFamily="2" charset="-122"/>
                <a:ea typeface="华文新魏" panose="02010800040101010101" pitchFamily="2" charset="-122"/>
              </a:rPr>
              <a:t>克伦威尔</a:t>
            </a:r>
            <a:r>
              <a:rPr lang="zh-CN" altLang="en-US" sz="3600" dirty="0" smtClean="0">
                <a:latin typeface="华文新魏" panose="02010800040101010101" pitchFamily="2" charset="-122"/>
                <a:ea typeface="华文新魏" panose="02010800040101010101" pitchFamily="2" charset="-122"/>
              </a:rPr>
              <a:t>为</a:t>
            </a:r>
            <a:r>
              <a:rPr lang="en-US" sz="3600" dirty="0" smtClean="0">
                <a:latin typeface="华文新魏" panose="02010800040101010101" pitchFamily="2" charset="-122"/>
                <a:ea typeface="华文新魏" panose="02010800040101010101" pitchFamily="2" charset="-122"/>
              </a:rPr>
              <a:t>“</a:t>
            </a:r>
            <a:r>
              <a:rPr lang="zh-CN" altLang="en-US" sz="3600" dirty="0" smtClean="0">
                <a:solidFill>
                  <a:srgbClr val="C00000"/>
                </a:solidFill>
                <a:latin typeface="华文新魏" panose="02010800040101010101" pitchFamily="2" charset="-122"/>
                <a:ea typeface="华文新魏" panose="02010800040101010101" pitchFamily="2" charset="-122"/>
              </a:rPr>
              <a:t>护国主</a:t>
            </a:r>
            <a:r>
              <a:rPr lang="en-US" sz="3600" dirty="0" smtClean="0">
                <a:latin typeface="华文新魏" panose="02010800040101010101" pitchFamily="2" charset="-122"/>
                <a:ea typeface="华文新魏" panose="02010800040101010101" pitchFamily="2" charset="-122"/>
              </a:rPr>
              <a:t>”</a:t>
            </a:r>
            <a:r>
              <a:rPr lang="zh-CN" altLang="en-US" sz="3600" dirty="0" smtClean="0">
                <a:latin typeface="华文新魏" panose="02010800040101010101" pitchFamily="2" charset="-122"/>
                <a:ea typeface="华文新魏" panose="02010800040101010101" pitchFamily="2" charset="-122"/>
              </a:rPr>
              <a:t>，克伦威尔独揽大权。</a:t>
            </a:r>
            <a:endParaRPr lang="zh-CN" altLang="en-US" sz="3600" dirty="0">
              <a:latin typeface="华文新魏" panose="02010800040101010101" pitchFamily="2" charset="-122"/>
              <a:ea typeface="华文新魏" panose="02010800040101010101" pitchFamily="2" charset="-122"/>
            </a:endParaRPr>
          </a:p>
        </p:txBody>
      </p:sp>
      <p:sp>
        <p:nvSpPr>
          <p:cNvPr id="30" name="Text Box 5"/>
          <p:cNvSpPr txBox="1">
            <a:spLocks noChangeArrowheads="1"/>
          </p:cNvSpPr>
          <p:nvPr/>
        </p:nvSpPr>
        <p:spPr bwMode="auto">
          <a:xfrm>
            <a:off x="1260443" y="5829145"/>
            <a:ext cx="6572296" cy="1200329"/>
          </a:xfrm>
          <a:prstGeom prst="rect">
            <a:avLst/>
          </a:prstGeom>
          <a:noFill/>
          <a:ln w="9525">
            <a:noFill/>
            <a:miter lim="800000"/>
          </a:ln>
          <a:effectLst/>
        </p:spPr>
        <p:txBody>
          <a:bodyPr wrap="square">
            <a:spAutoFit/>
          </a:bodyPr>
          <a:lstStyle/>
          <a:p>
            <a:pPr>
              <a:defRPr/>
            </a:pPr>
            <a:r>
              <a:rPr lang="zh-CN" altLang="en-US" sz="2400" dirty="0" smtClean="0">
                <a:latin typeface="华文新魏" panose="02010800040101010101" pitchFamily="2" charset="-122"/>
                <a:ea typeface="华文新魏" panose="02010800040101010101" pitchFamily="2" charset="-122"/>
              </a:rPr>
              <a:t>克伦威尔在内战</a:t>
            </a:r>
            <a:r>
              <a:rPr lang="zh-CN" altLang="en-US" sz="2400" dirty="0">
                <a:latin typeface="华文新魏" panose="02010800040101010101" pitchFamily="2" charset="-122"/>
                <a:ea typeface="华文新魏" panose="02010800040101010101" pitchFamily="2" charset="-122"/>
              </a:rPr>
              <a:t>中崛起，共和国成立后掌权，</a:t>
            </a:r>
            <a:r>
              <a:rPr lang="en-US" altLang="zh-CN" sz="2400" dirty="0">
                <a:latin typeface="华文新魏" panose="02010800040101010101" pitchFamily="2" charset="-122"/>
                <a:ea typeface="华文新魏" panose="02010800040101010101" pitchFamily="2" charset="-122"/>
              </a:rPr>
              <a:t>1653</a:t>
            </a:r>
            <a:r>
              <a:rPr lang="zh-CN" altLang="en-US" sz="2400" dirty="0">
                <a:latin typeface="华文新魏" panose="02010800040101010101" pitchFamily="2" charset="-122"/>
                <a:ea typeface="华文新魏" panose="02010800040101010101" pitchFamily="2" charset="-122"/>
              </a:rPr>
              <a:t>年底宣布为“护国主”</a:t>
            </a:r>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多次解散议会，成为军事独裁者。</a:t>
            </a:r>
            <a:r>
              <a:rPr lang="en-US" altLang="zh-CN" sz="2400" dirty="0">
                <a:latin typeface="华文新魏" panose="02010800040101010101" pitchFamily="2" charset="-122"/>
                <a:ea typeface="华文新魏" panose="02010800040101010101" pitchFamily="2" charset="-122"/>
              </a:rPr>
              <a:t>1658</a:t>
            </a:r>
            <a:r>
              <a:rPr lang="zh-CN" altLang="en-US" sz="2400" dirty="0">
                <a:latin typeface="华文新魏" panose="02010800040101010101" pitchFamily="2" charset="-122"/>
                <a:ea typeface="华文新魏" panose="02010800040101010101" pitchFamily="2" charset="-122"/>
              </a:rPr>
              <a:t>年病死后</a:t>
            </a:r>
            <a:r>
              <a:rPr lang="zh-CN" altLang="en-US" sz="2400" dirty="0" smtClean="0">
                <a:latin typeface="华文新魏" panose="02010800040101010101" pitchFamily="2" charset="-122"/>
                <a:ea typeface="华文新魏" panose="02010800040101010101" pitchFamily="2" charset="-122"/>
              </a:rPr>
              <a:t>政局混乱</a:t>
            </a:r>
            <a:r>
              <a:rPr lang="zh-CN" altLang="en-US" sz="2400" dirty="0">
                <a:latin typeface="华文新魏" panose="02010800040101010101" pitchFamily="2" charset="-122"/>
                <a:ea typeface="华文新魏" panose="02010800040101010101" pitchFamily="2" charset="-122"/>
              </a:rPr>
              <a:t>。</a:t>
            </a:r>
            <a:endParaRPr lang="zh-CN" altLang="en-US" sz="2400" dirty="0">
              <a:latin typeface="华文新魏" panose="02010800040101010101" pitchFamily="2" charset="-122"/>
              <a:ea typeface="华文新魏" panose="02010800040101010101" pitchFamily="2" charset="-122"/>
            </a:endParaRPr>
          </a:p>
        </p:txBody>
      </p:sp>
      <p:pic>
        <p:nvPicPr>
          <p:cNvPr id="32" name="Picture 7" descr="pic_36080"/>
          <p:cNvPicPr>
            <a:picLocks noChangeAspect="1" noChangeArrowheads="1"/>
          </p:cNvPicPr>
          <p:nvPr/>
        </p:nvPicPr>
        <p:blipFill>
          <a:blip r:embed="rId6"/>
          <a:srcRect/>
          <a:stretch>
            <a:fillRect/>
          </a:stretch>
        </p:blipFill>
        <p:spPr bwMode="auto">
          <a:xfrm>
            <a:off x="8118491" y="2819648"/>
            <a:ext cx="2695831" cy="4138388"/>
          </a:xfrm>
          <a:prstGeom prst="roundRect">
            <a:avLst>
              <a:gd name="adj" fmla="val 8801"/>
            </a:avLst>
          </a:prstGeom>
          <a:ln>
            <a:noFill/>
          </a:ln>
          <a:effectLst>
            <a:outerShdw blurRad="292100" dist="139700" dir="2700000" algn="tl" rotWithShape="0">
              <a:srgbClr val="333333">
                <a:alpha val="65000"/>
              </a:srgbClr>
            </a:outerShdw>
          </a:effectLst>
        </p:spPr>
      </p:pic>
      <p:sp>
        <p:nvSpPr>
          <p:cNvPr id="33" name="Rectangle 8"/>
          <p:cNvSpPr>
            <a:spLocks noChangeArrowheads="1"/>
          </p:cNvSpPr>
          <p:nvPr/>
        </p:nvSpPr>
        <p:spPr bwMode="auto">
          <a:xfrm>
            <a:off x="8261367" y="6315094"/>
            <a:ext cx="2351926" cy="415498"/>
          </a:xfrm>
          <a:prstGeom prst="rect">
            <a:avLst/>
          </a:prstGeom>
          <a:noFill/>
          <a:ln w="9525">
            <a:noFill/>
            <a:miter lim="800000"/>
          </a:ln>
        </p:spPr>
        <p:txBody>
          <a:bodyPr wrap="none">
            <a:spAutoFit/>
          </a:bodyPr>
          <a:lstStyle/>
          <a:p>
            <a:r>
              <a:rPr lang="zh-CN" altLang="en-US" b="1" dirty="0">
                <a:solidFill>
                  <a:schemeClr val="bg1"/>
                </a:solidFill>
                <a:effectLst>
                  <a:glow rad="228600">
                    <a:schemeClr val="accent2">
                      <a:satMod val="175000"/>
                      <a:alpha val="40000"/>
                    </a:schemeClr>
                  </a:glow>
                  <a:outerShdw blurRad="38100" dist="38100" dir="2700000" algn="tl">
                    <a:srgbClr val="000000">
                      <a:alpha val="43137"/>
                    </a:srgbClr>
                  </a:outerShdw>
                </a:effectLst>
                <a:latin typeface="黑体" panose="02010609060101010101" pitchFamily="49" charset="-122"/>
                <a:ea typeface="黑体" panose="02010609060101010101" pitchFamily="49" charset="-122"/>
              </a:rPr>
              <a:t>克伦威尔驱散议会</a:t>
            </a:r>
            <a:endParaRPr lang="zh-CN" altLang="en-US" b="1" dirty="0">
              <a:solidFill>
                <a:schemeClr val="bg1"/>
              </a:solidFill>
              <a:effectLst>
                <a:glow rad="228600">
                  <a:schemeClr val="accent2">
                    <a:satMod val="175000"/>
                    <a:alpha val="40000"/>
                  </a:schemeClr>
                </a:glow>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36" name="图片 35" descr="1.jpg"/>
          <p:cNvPicPr>
            <a:picLocks noChangeAspect="1"/>
          </p:cNvPicPr>
          <p:nvPr/>
        </p:nvPicPr>
        <p:blipFill>
          <a:blip r:embed="rId7"/>
          <a:srcRect l="5882"/>
          <a:stretch>
            <a:fillRect/>
          </a:stretch>
        </p:blipFill>
        <p:spPr>
          <a:xfrm>
            <a:off x="1260443" y="2950708"/>
            <a:ext cx="2214578" cy="2862218"/>
          </a:xfrm>
          <a:prstGeom prst="roundRect">
            <a:avLst>
              <a:gd name="adj" fmla="val 10732"/>
            </a:avLst>
          </a:prstGeom>
        </p:spPr>
      </p:pic>
      <p:sp>
        <p:nvSpPr>
          <p:cNvPr id="35" name="TextBox 34"/>
          <p:cNvSpPr txBox="1"/>
          <p:nvPr/>
        </p:nvSpPr>
        <p:spPr>
          <a:xfrm>
            <a:off x="1403319" y="5236724"/>
            <a:ext cx="1895071" cy="415498"/>
          </a:xfrm>
          <a:prstGeom prst="rect">
            <a:avLst/>
          </a:prstGeom>
          <a:noFill/>
        </p:spPr>
        <p:txBody>
          <a:bodyPr wrap="none" rtlCol="0">
            <a:spAutoFit/>
          </a:bodyPr>
          <a:lstStyle/>
          <a:p>
            <a:r>
              <a:rPr lang="en-US" altLang="zh-CN"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rPr>
              <a:t>1599</a:t>
            </a:r>
            <a:r>
              <a:rPr lang="zh-CN" altLang="en-US"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rPr>
              <a:t>年</a:t>
            </a:r>
            <a:r>
              <a:rPr lang="en-US" altLang="zh-CN"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rPr>
              <a:t>-1658</a:t>
            </a:r>
            <a:r>
              <a:rPr lang="zh-CN" altLang="en-US"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rPr>
              <a:t>年</a:t>
            </a:r>
            <a:endParaRPr lang="zh-CN" altLang="en-US" b="1" dirty="0">
              <a:solidFill>
                <a:schemeClr val="bg1"/>
              </a:solidFill>
              <a:effectLst>
                <a:glow rad="228600">
                  <a:schemeClr val="accent2">
                    <a:satMod val="175000"/>
                    <a:alpha val="40000"/>
                  </a:schemeClr>
                </a:glow>
                <a:outerShdw blurRad="38100" dist="38100" dir="2700000" algn="tl">
                  <a:srgbClr val="000000">
                    <a:alpha val="43137"/>
                  </a:srgbClr>
                </a:outerShdw>
              </a:effectLst>
            </a:endParaRPr>
          </a:p>
        </p:txBody>
      </p:sp>
      <p:pic>
        <p:nvPicPr>
          <p:cNvPr id="37" name="图片 36" descr="46bOOOPIC80.jpg"/>
          <p:cNvPicPr>
            <a:picLocks noChangeAspect="1"/>
          </p:cNvPicPr>
          <p:nvPr/>
        </p:nvPicPr>
        <p:blipFill>
          <a:blip r:embed="rId8"/>
          <a:srcRect t="10526"/>
          <a:stretch>
            <a:fillRect/>
          </a:stretch>
        </p:blipFill>
        <p:spPr>
          <a:xfrm>
            <a:off x="3546459" y="3022146"/>
            <a:ext cx="2071702" cy="2792882"/>
          </a:xfrm>
          <a:prstGeom prst="roundRect">
            <a:avLst>
              <a:gd name="adj" fmla="val 12048"/>
            </a:avLst>
          </a:prstGeom>
          <a:ln>
            <a:noFill/>
          </a:ln>
          <a:effectLst>
            <a:outerShdw blurRad="292100" dist="139700" dir="2700000" algn="tl" rotWithShape="0">
              <a:srgbClr val="333333">
                <a:alpha val="65000"/>
              </a:srgbClr>
            </a:outerShdw>
          </a:effectLst>
        </p:spPr>
      </p:pic>
      <p:grpSp>
        <p:nvGrpSpPr>
          <p:cNvPr id="38" name="组合 67"/>
          <p:cNvGrpSpPr/>
          <p:nvPr/>
        </p:nvGrpSpPr>
        <p:grpSpPr>
          <a:xfrm>
            <a:off x="486184" y="4539902"/>
            <a:ext cx="620625" cy="594142"/>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40" name="椭圆 3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41" name="TextBox 51"/>
          <p:cNvSpPr txBox="1"/>
          <p:nvPr/>
        </p:nvSpPr>
        <p:spPr>
          <a:xfrm>
            <a:off x="515063" y="4580469"/>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威</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42" name="组合 67"/>
          <p:cNvGrpSpPr/>
          <p:nvPr/>
        </p:nvGrpSpPr>
        <p:grpSpPr>
          <a:xfrm>
            <a:off x="474625" y="5149448"/>
            <a:ext cx="620625" cy="594142"/>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46" name="TextBox 45"/>
          <p:cNvSpPr txBox="1"/>
          <p:nvPr/>
        </p:nvSpPr>
        <p:spPr>
          <a:xfrm>
            <a:off x="503504" y="5190015"/>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尔</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47" name="组合 67"/>
          <p:cNvGrpSpPr/>
          <p:nvPr/>
        </p:nvGrpSpPr>
        <p:grpSpPr>
          <a:xfrm>
            <a:off x="483864" y="3896960"/>
            <a:ext cx="620625" cy="594142"/>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50" name="TextBox 51"/>
          <p:cNvSpPr txBox="1"/>
          <p:nvPr/>
        </p:nvSpPr>
        <p:spPr>
          <a:xfrm>
            <a:off x="512743" y="3937527"/>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伦</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51" name="组合 67"/>
          <p:cNvGrpSpPr/>
          <p:nvPr/>
        </p:nvGrpSpPr>
        <p:grpSpPr>
          <a:xfrm>
            <a:off x="483864" y="3314698"/>
            <a:ext cx="620625" cy="594142"/>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54" name="TextBox 53"/>
          <p:cNvSpPr txBox="1"/>
          <p:nvPr/>
        </p:nvSpPr>
        <p:spPr>
          <a:xfrm>
            <a:off x="512743" y="3355265"/>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克</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55" name="TextBox 54"/>
          <p:cNvSpPr txBox="1"/>
          <p:nvPr/>
        </p:nvSpPr>
        <p:spPr>
          <a:xfrm>
            <a:off x="6118227" y="3022146"/>
            <a:ext cx="1571636" cy="510778"/>
          </a:xfrm>
          <a:prstGeom prst="roundRect">
            <a:avLst/>
          </a:prstGeom>
          <a:solidFill>
            <a:schemeClr val="accent2">
              <a:lumMod val="50000"/>
            </a:schemeClr>
          </a:solidFill>
        </p:spPr>
        <p:txBody>
          <a:bodyPr wrap="square" rtlCol="0">
            <a:spAutoFit/>
          </a:bodyPr>
          <a:lstStyle/>
          <a:p>
            <a:r>
              <a:rPr lang="zh-CN" altLang="en-US" sz="2400" dirty="0" smtClean="0">
                <a:solidFill>
                  <a:schemeClr val="bg1"/>
                </a:solidFill>
                <a:latin typeface="黑体" panose="02010609060101010101" pitchFamily="49" charset="-122"/>
                <a:ea typeface="黑体" panose="02010609060101010101" pitchFamily="49" charset="-122"/>
              </a:rPr>
              <a:t>自组军队</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58" name="TextBox 57"/>
          <p:cNvSpPr txBox="1"/>
          <p:nvPr/>
        </p:nvSpPr>
        <p:spPr>
          <a:xfrm>
            <a:off x="6118227" y="3950840"/>
            <a:ext cx="1571636" cy="510778"/>
          </a:xfrm>
          <a:prstGeom prst="roundRect">
            <a:avLst/>
          </a:prstGeom>
          <a:solidFill>
            <a:schemeClr val="accent2">
              <a:lumMod val="50000"/>
            </a:schemeClr>
          </a:solidFill>
        </p:spPr>
        <p:txBody>
          <a:bodyPr wrap="square" rtlCol="0">
            <a:spAutoFit/>
          </a:bodyPr>
          <a:lstStyle/>
          <a:p>
            <a:r>
              <a:rPr lang="zh-CN" altLang="en-US" sz="2400" dirty="0" smtClean="0">
                <a:solidFill>
                  <a:schemeClr val="bg1"/>
                </a:solidFill>
                <a:latin typeface="黑体" panose="02010609060101010101" pitchFamily="49" charset="-122"/>
                <a:ea typeface="黑体" panose="02010609060101010101" pitchFamily="49" charset="-122"/>
              </a:rPr>
              <a:t>弑君立国</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59" name="TextBox 58"/>
          <p:cNvSpPr txBox="1"/>
          <p:nvPr/>
        </p:nvSpPr>
        <p:spPr>
          <a:xfrm>
            <a:off x="6261103" y="4879534"/>
            <a:ext cx="1357322" cy="919401"/>
          </a:xfrm>
          <a:prstGeom prst="roundRect">
            <a:avLst/>
          </a:prstGeom>
          <a:solidFill>
            <a:schemeClr val="accent2">
              <a:lumMod val="50000"/>
            </a:schemeClr>
          </a:solidFill>
        </p:spPr>
        <p:txBody>
          <a:bodyPr wrap="square" rtlCol="0">
            <a:spAutoFit/>
          </a:bodyPr>
          <a:lstStyle/>
          <a:p>
            <a:pPr algn="ctr"/>
            <a:r>
              <a:rPr lang="zh-CN" altLang="en-US" sz="2400" dirty="0" smtClean="0">
                <a:solidFill>
                  <a:schemeClr val="bg1"/>
                </a:solidFill>
                <a:latin typeface="黑体" panose="02010609060101010101" pitchFamily="49" charset="-122"/>
                <a:ea typeface="黑体" panose="02010609060101010101" pitchFamily="49" charset="-122"/>
              </a:rPr>
              <a:t>自任护国主</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60" name="右箭头 59"/>
          <p:cNvSpPr/>
          <p:nvPr/>
        </p:nvSpPr>
        <p:spPr>
          <a:xfrm rot="5400000">
            <a:off x="6689731" y="4236592"/>
            <a:ext cx="285752" cy="857256"/>
          </a:xfrm>
          <a:prstGeom prst="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右箭头 61"/>
          <p:cNvSpPr/>
          <p:nvPr/>
        </p:nvSpPr>
        <p:spPr>
          <a:xfrm rot="5400000">
            <a:off x="6707590" y="3432915"/>
            <a:ext cx="321471" cy="642942"/>
          </a:xfrm>
          <a:prstGeom prst="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3" name="图片 62" descr="624f9a79jw1eelyzwvu5xj20b408t75j.jpg"/>
          <p:cNvPicPr>
            <a:picLocks noChangeAspect="1"/>
          </p:cNvPicPr>
          <p:nvPr/>
        </p:nvPicPr>
        <p:blipFill>
          <a:blip r:embed="rId9">
            <a:clrChange>
              <a:clrFrom>
                <a:srgbClr val="FFFFFF"/>
              </a:clrFrom>
              <a:clrTo>
                <a:srgbClr val="FFFFFF">
                  <a:alpha val="0"/>
                </a:srgbClr>
              </a:clrTo>
            </a:clrChange>
          </a:blip>
          <a:stretch>
            <a:fillRect/>
          </a:stretch>
        </p:blipFill>
        <p:spPr>
          <a:xfrm>
            <a:off x="9547251" y="0"/>
            <a:ext cx="1714512" cy="814368"/>
          </a:xfrm>
          <a:prstGeom prst="rect">
            <a:avLst/>
          </a:prstGeom>
        </p:spPr>
      </p:pic>
      <p:pic>
        <p:nvPicPr>
          <p:cNvPr id="64" name="图片 63" descr="624f9a79jw1eelyzwvu5xj20b408t75j.jpg"/>
          <p:cNvPicPr>
            <a:picLocks noChangeAspect="1"/>
          </p:cNvPicPr>
          <p:nvPr/>
        </p:nvPicPr>
        <p:blipFill>
          <a:blip r:embed="rId9">
            <a:clrChange>
              <a:clrFrom>
                <a:srgbClr val="FFFFFF"/>
              </a:clrFrom>
              <a:clrTo>
                <a:srgbClr val="FFFFFF">
                  <a:alpha val="0"/>
                </a:srgbClr>
              </a:clrTo>
            </a:clrChange>
          </a:blip>
          <a:stretch>
            <a:fillRect/>
          </a:stretch>
        </p:blipFill>
        <p:spPr>
          <a:xfrm>
            <a:off x="9547251" y="0"/>
            <a:ext cx="1714512" cy="814368"/>
          </a:xfrm>
          <a:prstGeom prst="rect">
            <a:avLst/>
          </a:prstGeom>
        </p:spPr>
      </p:pic>
      <p:sp>
        <p:nvSpPr>
          <p:cNvPr id="65" name="文本框 13"/>
          <p:cNvSpPr txBox="1"/>
          <p:nvPr/>
        </p:nvSpPr>
        <p:spPr>
          <a:xfrm>
            <a:off x="9761565" y="171426"/>
            <a:ext cx="1285884" cy="415498"/>
          </a:xfrm>
          <a:prstGeom prst="rect">
            <a:avLst/>
          </a:prstGeom>
          <a:noFill/>
        </p:spPr>
        <p:txBody>
          <a:bodyPr wrap="square" rtlCol="0">
            <a:spAutoFit/>
            <a:scene3d>
              <a:camera prst="orthographicFront"/>
              <a:lightRig rig="threePt" dir="t"/>
            </a:scene3d>
          </a:bodyPr>
          <a:lstStyle/>
          <a:p>
            <a:pPr algn="ct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第六单元</a:t>
            </a:r>
            <a:endParaRPr lang="en-US" altLang="zh-CN"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6" name="矩形 55"/>
          <p:cNvSpPr/>
          <p:nvPr/>
        </p:nvSpPr>
        <p:spPr>
          <a:xfrm>
            <a:off x="514985" y="2362835"/>
            <a:ext cx="10318115" cy="521970"/>
          </a:xfrm>
          <a:prstGeom prst="rect">
            <a:avLst/>
          </a:prstGeom>
        </p:spPr>
        <p:txBody>
          <a:bodyPr wrap="square">
            <a:spAutoFit/>
          </a:bodyPr>
          <a:lstStyle/>
          <a:p>
            <a:r>
              <a:rPr lang="en-US" altLang="zh-CN" sz="2800" dirty="0" smtClean="0">
                <a:latin typeface="华文隶书" panose="02010800040101010101" pitchFamily="2" charset="-122"/>
                <a:ea typeface="华文隶书" panose="02010800040101010101" pitchFamily="2" charset="-122"/>
              </a:rPr>
              <a:t>2004</a:t>
            </a:r>
            <a:r>
              <a:rPr lang="zh-CN" altLang="en-US" sz="2800" dirty="0" smtClean="0">
                <a:latin typeface="华文隶书" panose="02010800040101010101" pitchFamily="2" charset="-122"/>
                <a:ea typeface="华文隶书" panose="02010800040101010101" pitchFamily="2" charset="-122"/>
              </a:rPr>
              <a:t>年，克伦威尔入选</a:t>
            </a:r>
            <a:r>
              <a:rPr lang="en-US" altLang="zh-CN" sz="2800" dirty="0" smtClean="0">
                <a:latin typeface="华文隶书" panose="02010800040101010101" pitchFamily="2" charset="-122"/>
                <a:ea typeface="华文隶书" panose="02010800040101010101" pitchFamily="2" charset="-122"/>
              </a:rPr>
              <a:t>BBC</a:t>
            </a:r>
            <a:r>
              <a:rPr lang="zh-CN" altLang="en-US" sz="2800" dirty="0" smtClean="0">
                <a:latin typeface="华文隶书" panose="02010800040101010101" pitchFamily="2" charset="-122"/>
                <a:ea typeface="华文隶书" panose="02010800040101010101" pitchFamily="2" charset="-122"/>
              </a:rPr>
              <a:t>评选的最伟大的</a:t>
            </a:r>
            <a:r>
              <a:rPr lang="en-US" altLang="zh-CN" sz="2800" dirty="0" smtClean="0">
                <a:latin typeface="华文隶书" panose="02010800040101010101" pitchFamily="2" charset="-122"/>
                <a:ea typeface="华文隶书" panose="02010800040101010101" pitchFamily="2" charset="-122"/>
              </a:rPr>
              <a:t>100</a:t>
            </a:r>
            <a:r>
              <a:rPr lang="zh-CN" altLang="en-US" sz="2800" dirty="0" smtClean="0">
                <a:latin typeface="华文隶书" panose="02010800040101010101" pitchFamily="2" charset="-122"/>
                <a:ea typeface="华文隶书" panose="02010800040101010101" pitchFamily="2" charset="-122"/>
              </a:rPr>
              <a:t>名英国人第</a:t>
            </a:r>
            <a:r>
              <a:rPr lang="en-US" altLang="zh-CN" sz="2800" dirty="0" smtClean="0">
                <a:latin typeface="华文隶书" panose="02010800040101010101" pitchFamily="2" charset="-122"/>
                <a:ea typeface="华文隶书" panose="02010800040101010101" pitchFamily="2" charset="-122"/>
              </a:rPr>
              <a:t>10</a:t>
            </a:r>
            <a:r>
              <a:rPr lang="zh-CN" altLang="en-US" sz="2800" dirty="0" smtClean="0">
                <a:latin typeface="华文隶书" panose="02010800040101010101" pitchFamily="2" charset="-122"/>
                <a:ea typeface="华文隶书" panose="02010800040101010101" pitchFamily="2" charset="-122"/>
              </a:rPr>
              <a:t>名</a:t>
            </a:r>
            <a:endParaRPr lang="zh-CN" altLang="en-US" sz="2800" dirty="0">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dissolve">
                                      <p:cBhvr>
                                        <p:cTn id="15" dur="500"/>
                                        <p:tgtEl>
                                          <p:spTgt spid="30"/>
                                        </p:tgtEl>
                                      </p:cBhvr>
                                    </p:animEffect>
                                  </p:childTnLst>
                                </p:cTn>
                              </p:par>
                              <p:par>
                                <p:cTn id="16" presetID="9"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dissolve">
                                      <p:cBhvr>
                                        <p:cTn id="18" dur="500"/>
                                        <p:tgtEl>
                                          <p:spTgt spid="3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dissolve">
                                      <p:cBhvr>
                                        <p:cTn id="21" dur="500"/>
                                        <p:tgtEl>
                                          <p:spTgt spid="33"/>
                                        </p:tgtEl>
                                      </p:cBhvr>
                                    </p:animEffect>
                                  </p:childTnLst>
                                </p:cTn>
                              </p:par>
                              <p:par>
                                <p:cTn id="22" presetID="9"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dissolve">
                                      <p:cBhvr>
                                        <p:cTn id="24" dur="500"/>
                                        <p:tgtEl>
                                          <p:spTgt spid="3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dissolve">
                                      <p:cBhvr>
                                        <p:cTn id="27" dur="500"/>
                                        <p:tgtEl>
                                          <p:spTgt spid="35"/>
                                        </p:tgtEl>
                                      </p:cBhvr>
                                    </p:animEffect>
                                  </p:childTnLst>
                                </p:cTn>
                              </p:par>
                              <p:par>
                                <p:cTn id="28" presetID="9" presetClass="entr" presetSubtype="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dissolve">
                                      <p:cBhvr>
                                        <p:cTn id="30" dur="500"/>
                                        <p:tgtEl>
                                          <p:spTgt spid="37"/>
                                        </p:tgtEl>
                                      </p:cBhvr>
                                    </p:animEffect>
                                  </p:childTnLst>
                                </p:cTn>
                              </p:par>
                              <p:par>
                                <p:cTn id="31" presetID="9"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dissolve">
                                      <p:cBhvr>
                                        <p:cTn id="33" dur="500"/>
                                        <p:tgtEl>
                                          <p:spTgt spid="3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dissolve">
                                      <p:cBhvr>
                                        <p:cTn id="36" dur="500"/>
                                        <p:tgtEl>
                                          <p:spTgt spid="41"/>
                                        </p:tgtEl>
                                      </p:cBhvr>
                                    </p:animEffect>
                                  </p:childTnLst>
                                </p:cTn>
                              </p:par>
                              <p:par>
                                <p:cTn id="37" presetID="9"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dissolve">
                                      <p:cBhvr>
                                        <p:cTn id="39" dur="500"/>
                                        <p:tgtEl>
                                          <p:spTgt spid="4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dissolve">
                                      <p:cBhvr>
                                        <p:cTn id="42" dur="500"/>
                                        <p:tgtEl>
                                          <p:spTgt spid="46"/>
                                        </p:tgtEl>
                                      </p:cBhvr>
                                    </p:animEffect>
                                  </p:childTnLst>
                                </p:cTn>
                              </p:par>
                              <p:par>
                                <p:cTn id="43" presetID="9"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dissolve">
                                      <p:cBhvr>
                                        <p:cTn id="45" dur="500"/>
                                        <p:tgtEl>
                                          <p:spTgt spid="47"/>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dissolve">
                                      <p:cBhvr>
                                        <p:cTn id="48" dur="500"/>
                                        <p:tgtEl>
                                          <p:spTgt spid="50"/>
                                        </p:tgtEl>
                                      </p:cBhvr>
                                    </p:animEffect>
                                  </p:childTnLst>
                                </p:cTn>
                              </p:par>
                              <p:par>
                                <p:cTn id="49" presetID="9" presetClass="entr" presetSubtype="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dissolve">
                                      <p:cBhvr>
                                        <p:cTn id="51" dur="500"/>
                                        <p:tgtEl>
                                          <p:spTgt spid="51"/>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dissolve">
                                      <p:cBhvr>
                                        <p:cTn id="54" dur="500"/>
                                        <p:tgtEl>
                                          <p:spTgt spid="54"/>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dissolve">
                                      <p:cBhvr>
                                        <p:cTn id="57" dur="500"/>
                                        <p:tgtEl>
                                          <p:spTgt spid="55"/>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dissolve">
                                      <p:cBhvr>
                                        <p:cTn id="60" dur="500"/>
                                        <p:tgtEl>
                                          <p:spTgt spid="58"/>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dissolve">
                                      <p:cBhvr>
                                        <p:cTn id="63" dur="500"/>
                                        <p:tgtEl>
                                          <p:spTgt spid="59"/>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dissolve">
                                      <p:cBhvr>
                                        <p:cTn id="66" dur="500"/>
                                        <p:tgtEl>
                                          <p:spTgt spid="60"/>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dissolve">
                                      <p:cBhvr>
                                        <p:cTn id="69" dur="500"/>
                                        <p:tgtEl>
                                          <p:spTgt spid="62"/>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dissolve">
                                      <p:cBhvr>
                                        <p:cTn id="7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5" grpId="0"/>
      <p:bldP spid="41" grpId="0"/>
      <p:bldP spid="46" grpId="0"/>
      <p:bldP spid="50" grpId="0"/>
      <p:bldP spid="54" grpId="0"/>
      <p:bldP spid="55" grpId="0" animBg="1"/>
      <p:bldP spid="58" grpId="0" animBg="1"/>
      <p:bldP spid="59" grpId="0" animBg="1"/>
      <p:bldP spid="60" grpId="0" animBg="1"/>
      <p:bldP spid="62" grpId="0" animBg="1"/>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cstate="print">
            <a:extLst>
              <a:ext uri="{28A0092B-C50C-407E-A947-70E740481C1C}">
                <a14:useLocalDpi xmlns:a14="http://schemas.microsoft.com/office/drawing/2010/main" val="0"/>
              </a:ext>
            </a:extLst>
          </a:blip>
          <a:srcRect l="2243" t="2241" r="1691" b="1558"/>
          <a:stretch>
            <a:fillRect/>
          </a:stretch>
        </p:blipFill>
        <p:spPr>
          <a:xfrm>
            <a:off x="0" y="0"/>
            <a:ext cx="11522075" cy="7200900"/>
          </a:xfrm>
          <a:prstGeom prst="rect">
            <a:avLst/>
          </a:prstGeom>
        </p:spPr>
      </p:pic>
      <p:pic>
        <p:nvPicPr>
          <p:cNvPr id="33" name="图片 32" descr="QQ截图20180117155013.pn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0"/>
            <a:ext cx="4382483" cy="7200900"/>
          </a:xfrm>
          <a:prstGeom prst="rect">
            <a:avLst/>
          </a:prstGeom>
        </p:spPr>
      </p:pic>
      <p:sp>
        <p:nvSpPr>
          <p:cNvPr id="4" name="圆角矩形 3"/>
          <p:cNvSpPr/>
          <p:nvPr/>
        </p:nvSpPr>
        <p:spPr>
          <a:xfrm>
            <a:off x="331470" y="385445"/>
            <a:ext cx="11191240" cy="6501130"/>
          </a:xfrm>
          <a:prstGeom prst="roundRect">
            <a:avLst>
              <a:gd name="adj" fmla="val 5040"/>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solidFill>
                  <a:schemeClr val="bg1"/>
                </a:solidFill>
                <a:latin typeface="华文隶书" panose="02010800040101010101" pitchFamily="2" charset="-122"/>
                <a:ea typeface="华文隶书" panose="02010800040101010101" pitchFamily="2" charset="-122"/>
              </a:rPr>
              <a:t>他们</a:t>
            </a:r>
            <a:endParaRPr lang="zh-CN" altLang="en-US" sz="4000" dirty="0">
              <a:solidFill>
                <a:schemeClr val="bg1"/>
              </a:solidFill>
              <a:latin typeface="华文隶书" panose="02010800040101010101" pitchFamily="2" charset="-122"/>
              <a:ea typeface="华文隶书" panose="02010800040101010101" pitchFamily="2" charset="-122"/>
            </a:endParaRPr>
          </a:p>
        </p:txBody>
      </p:sp>
      <p:sp>
        <p:nvSpPr>
          <p:cNvPr id="14" name="Rectangle 9"/>
          <p:cNvSpPr/>
          <p:nvPr/>
        </p:nvSpPr>
        <p:spPr>
          <a:xfrm>
            <a:off x="8333740" y="5105718"/>
            <a:ext cx="3305810" cy="1198880"/>
          </a:xfrm>
          <a:prstGeom prst="rect">
            <a:avLst/>
          </a:prstGeom>
          <a:noFill/>
          <a:ln w="9525">
            <a:noFill/>
          </a:ln>
        </p:spPr>
        <p:txBody>
          <a:bodyPr wrap="square" anchor="ctr">
            <a:spAutoFit/>
          </a:bodyPr>
          <a:lstStyle/>
          <a:p>
            <a:r>
              <a:rPr lang="zh-CN" altLang="en-US" sz="3600" b="1" dirty="0">
                <a:latin typeface="华文隶书" panose="02010800040101010101" pitchFamily="2" charset="-122"/>
                <a:ea typeface="华文隶书" panose="02010800040101010101" pitchFamily="2" charset="-122"/>
              </a:rPr>
              <a:t>英国</a:t>
            </a:r>
            <a:r>
              <a:rPr lang="zh-CN" altLang="en-US" sz="3600" b="1" dirty="0">
                <a:solidFill>
                  <a:srgbClr val="C00000"/>
                </a:solidFill>
                <a:latin typeface="华文隶书" panose="02010800040101010101" pitchFamily="2" charset="-122"/>
                <a:ea typeface="华文隶书" panose="02010800040101010101" pitchFamily="2" charset="-122"/>
              </a:rPr>
              <a:t>首相</a:t>
            </a:r>
            <a:endParaRPr lang="zh-CN" altLang="en-US" sz="3600" b="1" dirty="0">
              <a:solidFill>
                <a:srgbClr val="C00000"/>
              </a:solidFill>
              <a:latin typeface="华文隶书" panose="02010800040101010101" pitchFamily="2" charset="-122"/>
              <a:ea typeface="华文隶书" panose="02010800040101010101" pitchFamily="2" charset="-122"/>
            </a:endParaRPr>
          </a:p>
          <a:p>
            <a:r>
              <a:rPr lang="zh-CN" altLang="en-US" sz="3600" b="1" dirty="0">
                <a:latin typeface="华文隶书" panose="02010800040101010101" pitchFamily="2" charset="-122"/>
                <a:ea typeface="华文隶书" panose="02010800040101010101" pitchFamily="2" charset="-122"/>
              </a:rPr>
              <a:t>鲍里斯</a:t>
            </a:r>
            <a:r>
              <a:rPr lang="en-US" altLang="zh-CN" sz="3600" b="1" dirty="0">
                <a:latin typeface="华文隶书" panose="02010800040101010101" pitchFamily="2" charset="-122"/>
                <a:ea typeface="华文隶书" panose="02010800040101010101" pitchFamily="2" charset="-122"/>
              </a:rPr>
              <a:t>·</a:t>
            </a:r>
            <a:r>
              <a:rPr lang="zh-CN" altLang="en-US" sz="3600" b="1" dirty="0">
                <a:latin typeface="华文隶书" panose="02010800040101010101" pitchFamily="2" charset="-122"/>
                <a:ea typeface="华文隶书" panose="02010800040101010101" pitchFamily="2" charset="-122"/>
              </a:rPr>
              <a:t>约翰逊</a:t>
            </a:r>
            <a:endParaRPr lang="zh-CN" altLang="en-US" sz="3600" b="1" dirty="0">
              <a:latin typeface="华文隶书" panose="02010800040101010101" pitchFamily="2" charset="-122"/>
              <a:ea typeface="华文隶书" panose="02010800040101010101" pitchFamily="2" charset="-122"/>
            </a:endParaRPr>
          </a:p>
        </p:txBody>
      </p:sp>
      <p:pic>
        <p:nvPicPr>
          <p:cNvPr id="19" name="Picture 10" descr="唐宁街10号2"/>
          <p:cNvPicPr>
            <a:picLocks noChangeAspect="1" noChangeArrowheads="1"/>
          </p:cNvPicPr>
          <p:nvPr/>
        </p:nvPicPr>
        <p:blipFill>
          <a:blip r:embed="rId3" cstate="print"/>
          <a:srcRect t="5902" b="3796"/>
          <a:stretch>
            <a:fillRect/>
          </a:stretch>
        </p:blipFill>
        <p:spPr bwMode="auto">
          <a:xfrm>
            <a:off x="6774180" y="2350135"/>
            <a:ext cx="3942715" cy="250063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WordArt 11"/>
          <p:cNvSpPr>
            <a:spLocks noChangeArrowheads="1" noChangeShapeType="1" noTextEdit="1"/>
          </p:cNvSpPr>
          <p:nvPr/>
        </p:nvSpPr>
        <p:spPr bwMode="auto">
          <a:xfrm>
            <a:off x="6367466" y="1450342"/>
            <a:ext cx="2076450" cy="576262"/>
          </a:xfrm>
          <a:prstGeom prst="rect">
            <a:avLst/>
          </a:prstGeom>
        </p:spPr>
        <p:txBody>
          <a:bodyPr wrap="none" fromWordArt="1">
            <a:prstTxWarp prst="textDoubleWave1">
              <a:avLst>
                <a:gd name="adj1" fmla="val 6500"/>
                <a:gd name="adj2" fmla="val 0"/>
              </a:avLst>
            </a:prstTxWarp>
          </a:bodyPr>
          <a:lstStyle/>
          <a:p>
            <a:pPr algn="ctr">
              <a:defRPr/>
            </a:pPr>
            <a:r>
              <a:rPr lang="zh-CN" altLang="en-US" sz="3600" b="1" kern="10" spc="-360" dirty="0">
                <a:ln w="12700">
                  <a:solidFill>
                    <a:srgbClr val="000099"/>
                  </a:solidFill>
                  <a:round/>
                </a:ln>
                <a:solidFill>
                  <a:srgbClr val="33CCFF"/>
                </a:solidFill>
                <a:effectLst>
                  <a:outerShdw dist="125724" dir="18900000" algn="ctr" rotWithShape="0">
                    <a:srgbClr val="000099"/>
                  </a:outerShdw>
                </a:effectLst>
                <a:latin typeface="华文隶书" panose="02010800040101010101" pitchFamily="2" charset="-122"/>
                <a:ea typeface="华文隶书" panose="02010800040101010101" pitchFamily="2" charset="-122"/>
              </a:rPr>
              <a:t>唐宁街</a:t>
            </a:r>
            <a:r>
              <a:rPr lang="en-US" altLang="zh-CN" sz="3600" b="1" kern="10" spc="-360" dirty="0">
                <a:ln w="12700">
                  <a:solidFill>
                    <a:srgbClr val="000099"/>
                  </a:solidFill>
                  <a:round/>
                </a:ln>
                <a:solidFill>
                  <a:srgbClr val="33CCFF"/>
                </a:solidFill>
                <a:effectLst>
                  <a:outerShdw dist="125724" dir="18900000" algn="ctr" rotWithShape="0">
                    <a:srgbClr val="000099"/>
                  </a:outerShdw>
                </a:effectLst>
                <a:latin typeface="华文隶书" panose="02010800040101010101" pitchFamily="2" charset="-122"/>
                <a:ea typeface="华文隶书" panose="02010800040101010101" pitchFamily="2" charset="-122"/>
              </a:rPr>
              <a:t>10</a:t>
            </a:r>
            <a:r>
              <a:rPr lang="zh-CN" altLang="en-US" sz="3600" b="1" kern="10" spc="-360" dirty="0">
                <a:ln w="12700">
                  <a:solidFill>
                    <a:srgbClr val="000099"/>
                  </a:solidFill>
                  <a:round/>
                </a:ln>
                <a:solidFill>
                  <a:srgbClr val="33CCFF"/>
                </a:solidFill>
                <a:effectLst>
                  <a:outerShdw dist="125724" dir="18900000" algn="ctr" rotWithShape="0">
                    <a:srgbClr val="000099"/>
                  </a:outerShdw>
                </a:effectLst>
                <a:latin typeface="华文隶书" panose="02010800040101010101" pitchFamily="2" charset="-122"/>
                <a:ea typeface="华文隶书" panose="02010800040101010101" pitchFamily="2" charset="-122"/>
              </a:rPr>
              <a:t>号</a:t>
            </a:r>
            <a:endParaRPr lang="zh-CN" altLang="en-US" sz="3600" b="1" kern="10" spc="-360" dirty="0">
              <a:ln w="12700">
                <a:solidFill>
                  <a:srgbClr val="000099"/>
                </a:solidFill>
                <a:round/>
              </a:ln>
              <a:solidFill>
                <a:srgbClr val="33CCFF"/>
              </a:solidFill>
              <a:effectLst>
                <a:outerShdw dist="125724" dir="18900000" algn="ctr" rotWithShape="0">
                  <a:srgbClr val="000099"/>
                </a:outerShdw>
              </a:effectLst>
              <a:latin typeface="华文隶书" panose="02010800040101010101" pitchFamily="2" charset="-122"/>
              <a:ea typeface="华文隶书" panose="02010800040101010101" pitchFamily="2" charset="-122"/>
            </a:endParaRPr>
          </a:p>
        </p:txBody>
      </p:sp>
      <p:pic>
        <p:nvPicPr>
          <p:cNvPr id="22" name="Picture 8" descr="白金汉宫"/>
          <p:cNvPicPr>
            <a:picLocks noChangeAspect="1" noChangeArrowheads="1"/>
          </p:cNvPicPr>
          <p:nvPr/>
        </p:nvPicPr>
        <p:blipFill>
          <a:blip r:embed="rId4" cstate="print"/>
          <a:srcRect/>
          <a:stretch>
            <a:fillRect/>
          </a:stretch>
        </p:blipFill>
        <p:spPr bwMode="auto">
          <a:xfrm>
            <a:off x="474345" y="2026285"/>
            <a:ext cx="4348480" cy="27273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12" descr="无标题"/>
          <p:cNvPicPr>
            <a:picLocks noChangeAspect="1" noChangeArrowheads="1"/>
          </p:cNvPicPr>
          <p:nvPr/>
        </p:nvPicPr>
        <p:blipFill>
          <a:blip r:embed="rId5" cstate="print">
            <a:lum bright="-6000"/>
          </a:blip>
          <a:srcRect l="7201" t="3796" r="8849"/>
          <a:stretch>
            <a:fillRect/>
          </a:stretch>
        </p:blipFill>
        <p:spPr bwMode="auto">
          <a:xfrm>
            <a:off x="474626" y="1372862"/>
            <a:ext cx="1459331" cy="2089148"/>
          </a:xfrm>
          <a:prstGeom prst="rect">
            <a:avLst/>
          </a:prstGeom>
          <a:noFill/>
          <a:ln w="9525">
            <a:noFill/>
            <a:miter lim="800000"/>
            <a:headEnd/>
            <a:tailEnd/>
          </a:ln>
        </p:spPr>
      </p:pic>
      <p:sp>
        <p:nvSpPr>
          <p:cNvPr id="25" name="WordArt 9"/>
          <p:cNvSpPr>
            <a:spLocks noChangeArrowheads="1" noChangeShapeType="1" noTextEdit="1"/>
          </p:cNvSpPr>
          <p:nvPr/>
        </p:nvSpPr>
        <p:spPr bwMode="auto">
          <a:xfrm>
            <a:off x="2809223" y="1440210"/>
            <a:ext cx="1799685" cy="586070"/>
          </a:xfrm>
          <a:prstGeom prst="rect">
            <a:avLst/>
          </a:prstGeom>
        </p:spPr>
        <p:txBody>
          <a:bodyPr wrap="none" fromWordArt="1">
            <a:prstTxWarp prst="textDoubleWave1">
              <a:avLst>
                <a:gd name="adj1" fmla="val 6500"/>
                <a:gd name="adj2" fmla="val 0"/>
              </a:avLst>
            </a:prstTxWarp>
          </a:bodyPr>
          <a:lstStyle/>
          <a:p>
            <a:pPr algn="ctr"/>
            <a:r>
              <a:rPr lang="zh-CN" altLang="en-US" sz="3600" b="1" kern="10" spc="-360" dirty="0">
                <a:ln w="12700">
                  <a:solidFill>
                    <a:srgbClr val="000099"/>
                  </a:solidFill>
                  <a:round/>
                </a:ln>
                <a:solidFill>
                  <a:srgbClr val="33CCFF"/>
                </a:solidFill>
                <a:effectLst>
                  <a:outerShdw dist="125724" dir="18900000" algn="ctr" rotWithShape="0">
                    <a:srgbClr val="000099"/>
                  </a:outerShdw>
                </a:effectLst>
                <a:latin typeface="华文隶书" panose="02010800040101010101" pitchFamily="2" charset="-122"/>
                <a:ea typeface="华文隶书" panose="02010800040101010101" pitchFamily="2" charset="-122"/>
              </a:rPr>
              <a:t>白金汉宫</a:t>
            </a:r>
            <a:endParaRPr lang="zh-CN" altLang="en-US" sz="3600" b="1" kern="10" spc="-360" dirty="0">
              <a:ln w="12700">
                <a:solidFill>
                  <a:srgbClr val="000099"/>
                </a:solidFill>
                <a:round/>
              </a:ln>
              <a:solidFill>
                <a:srgbClr val="33CCFF"/>
              </a:solidFill>
              <a:effectLst>
                <a:outerShdw dist="125724" dir="18900000" algn="ctr" rotWithShape="0">
                  <a:srgbClr val="000099"/>
                </a:outerShdw>
              </a:effectLst>
              <a:latin typeface="华文隶书" panose="02010800040101010101" pitchFamily="2" charset="-122"/>
              <a:ea typeface="华文隶书" panose="02010800040101010101" pitchFamily="2" charset="-122"/>
            </a:endParaRPr>
          </a:p>
        </p:txBody>
      </p:sp>
      <p:sp>
        <p:nvSpPr>
          <p:cNvPr id="12" name="Text Box 5"/>
          <p:cNvSpPr txBox="1"/>
          <p:nvPr/>
        </p:nvSpPr>
        <p:spPr>
          <a:xfrm>
            <a:off x="331752" y="4612340"/>
            <a:ext cx="4817745" cy="1476375"/>
          </a:xfrm>
          <a:prstGeom prst="rect">
            <a:avLst/>
          </a:prstGeom>
          <a:noFill/>
          <a:ln w="9525">
            <a:noFill/>
          </a:ln>
        </p:spPr>
        <p:txBody>
          <a:bodyPr wrap="square">
            <a:spAutoFit/>
          </a:bodyPr>
          <a:lstStyle/>
          <a:p>
            <a:pPr>
              <a:spcBef>
                <a:spcPct val="50000"/>
              </a:spcBef>
            </a:pPr>
            <a:r>
              <a:rPr lang="zh-CN" altLang="en-US" sz="3600" b="1" dirty="0" smtClean="0">
                <a:latin typeface="华文隶书" panose="02010800040101010101" pitchFamily="2" charset="-122"/>
                <a:ea typeface="华文隶书" panose="02010800040101010101" pitchFamily="2" charset="-122"/>
              </a:rPr>
              <a:t>英国</a:t>
            </a:r>
            <a:r>
              <a:rPr lang="zh-CN" altLang="en-US" sz="3600" b="1" dirty="0" smtClean="0">
                <a:solidFill>
                  <a:srgbClr val="C00000"/>
                </a:solidFill>
                <a:latin typeface="华文隶书" panose="02010800040101010101" pitchFamily="2" charset="-122"/>
                <a:ea typeface="华文隶书" panose="02010800040101010101" pitchFamily="2" charset="-122"/>
              </a:rPr>
              <a:t>女王</a:t>
            </a:r>
            <a:endParaRPr lang="zh-CN" altLang="en-US" sz="3600" b="1" dirty="0" smtClean="0">
              <a:solidFill>
                <a:srgbClr val="C00000"/>
              </a:solidFill>
              <a:latin typeface="华文隶书" panose="02010800040101010101" pitchFamily="2" charset="-122"/>
              <a:ea typeface="华文隶书" panose="02010800040101010101" pitchFamily="2" charset="-122"/>
            </a:endParaRPr>
          </a:p>
          <a:p>
            <a:pPr>
              <a:spcBef>
                <a:spcPct val="50000"/>
              </a:spcBef>
            </a:pPr>
            <a:r>
              <a:rPr lang="zh-CN" altLang="en-US" sz="3600" b="1" dirty="0" smtClean="0">
                <a:latin typeface="华文隶书" panose="02010800040101010101" pitchFamily="2" charset="-122"/>
                <a:ea typeface="华文隶书" panose="02010800040101010101" pitchFamily="2" charset="-122"/>
              </a:rPr>
              <a:t>伊丽莎白二世</a:t>
            </a:r>
            <a:endParaRPr lang="zh-CN" altLang="en-US" sz="3600" b="1" dirty="0">
              <a:latin typeface="华文隶书" panose="02010800040101010101" pitchFamily="2" charset="-122"/>
              <a:ea typeface="华文隶书" panose="02010800040101010101" pitchFamily="2" charset="-122"/>
            </a:endParaRPr>
          </a:p>
        </p:txBody>
      </p:sp>
      <p:pic>
        <p:nvPicPr>
          <p:cNvPr id="17" name="图片 16" descr="图片1.png"/>
          <p:cNvPicPr>
            <a:picLocks noChangeAspect="1"/>
          </p:cNvPicPr>
          <p:nvPr/>
        </p:nvPicPr>
        <p:blipFill>
          <a:blip r:embed="rId6" cstate="print"/>
          <a:stretch>
            <a:fillRect/>
          </a:stretch>
        </p:blipFill>
        <p:spPr>
          <a:xfrm>
            <a:off x="974691" y="385740"/>
            <a:ext cx="9966137" cy="987470"/>
          </a:xfrm>
          <a:prstGeom prst="rect">
            <a:avLst/>
          </a:prstGeom>
        </p:spPr>
      </p:pic>
      <p:pic>
        <p:nvPicPr>
          <p:cNvPr id="2" name="图片 1"/>
          <p:cNvPicPr>
            <a:picLocks noChangeAspect="1"/>
          </p:cNvPicPr>
          <p:nvPr/>
        </p:nvPicPr>
        <p:blipFill>
          <a:blip r:embed="rId7" cstate="print"/>
          <a:srcRect l="5201" t="12240" r="13924"/>
          <a:stretch>
            <a:fillRect/>
          </a:stretch>
        </p:blipFill>
        <p:spPr>
          <a:xfrm>
            <a:off x="3267075" y="4850130"/>
            <a:ext cx="4997450" cy="2036445"/>
          </a:xfrm>
          <a:prstGeom prst="rect">
            <a:avLst/>
          </a:prstGeom>
        </p:spPr>
      </p:pic>
      <p:sp>
        <p:nvSpPr>
          <p:cNvPr id="3" name="矩形 2"/>
          <p:cNvSpPr/>
          <p:nvPr/>
        </p:nvSpPr>
        <p:spPr>
          <a:xfrm>
            <a:off x="7801610" y="6337300"/>
            <a:ext cx="2684780" cy="583565"/>
          </a:xfrm>
          <a:prstGeom prst="rect">
            <a:avLst/>
          </a:prstGeom>
          <a:noFill/>
          <a:ln>
            <a:noFill/>
          </a:ln>
        </p:spPr>
        <p:txBody>
          <a:bodyPr wrap="square" rtlCol="0" anchor="t">
            <a:spAutoFit/>
          </a:bodyPr>
          <a:lstStyle/>
          <a:p>
            <a:pPr algn="ctr"/>
            <a:r>
              <a:rPr lang="zh-CN" altLang="en-US" sz="3200" b="1">
                <a:ln w="9525">
                  <a:solidFill>
                    <a:schemeClr val="bg1"/>
                  </a:solidFill>
                  <a:prstDash val="solid"/>
                </a:ln>
                <a:solidFill>
                  <a:schemeClr val="tx1"/>
                </a:solidFill>
                <a:effectLst/>
                <a:latin typeface="微软雅黑" panose="020B0503020204020204" pitchFamily="34" charset="-122"/>
                <a:ea typeface="微软雅黑" panose="020B0503020204020204" pitchFamily="34" charset="-122"/>
              </a:rPr>
              <a:t>议会大厦</a:t>
            </a:r>
            <a:endParaRPr lang="zh-CN" altLang="en-US" sz="3200" b="1">
              <a:ln w="9525">
                <a:solidFill>
                  <a:schemeClr val="bg1"/>
                </a:solidFill>
                <a:prstDash val="solid"/>
              </a:ln>
              <a:solidFill>
                <a:schemeClr val="tx1"/>
              </a:solidFill>
              <a:effectLst/>
              <a:latin typeface="微软雅黑" panose="020B0503020204020204" pitchFamily="34" charset="-122"/>
              <a:ea typeface="微软雅黑" panose="020B0503020204020204" pitchFamily="34" charset="-122"/>
            </a:endParaRPr>
          </a:p>
        </p:txBody>
      </p:sp>
      <p:pic>
        <p:nvPicPr>
          <p:cNvPr id="5" name="图片 4" descr="C:\Users\Administrator\Desktop\7e3e6709c93d70cf3bc7fb29ba95c600baa1cd11fdf4.jpg7e3e6709c93d70cf3bc7fb29ba95c600baa1cd11fdf4"/>
          <p:cNvPicPr>
            <a:picLocks noChangeAspect="1"/>
          </p:cNvPicPr>
          <p:nvPr/>
        </p:nvPicPr>
        <p:blipFill>
          <a:blip r:embed="rId8"/>
          <a:srcRect/>
          <a:stretch>
            <a:fillRect/>
          </a:stretch>
        </p:blipFill>
        <p:spPr>
          <a:xfrm>
            <a:off x="9220835" y="1440180"/>
            <a:ext cx="1639570" cy="20497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ssolve">
                                      <p:cBhvr>
                                        <p:cTn id="28" dur="500"/>
                                        <p:tgtEl>
                                          <p:spTgt spid="20"/>
                                        </p:tgtEl>
                                      </p:cBhvr>
                                    </p:animEffec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5"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flipV="1">
            <a:off x="0" y="7198068"/>
            <a:ext cx="11522075" cy="45719"/>
          </a:xfrm>
          <a:prstGeom prst="rect">
            <a:avLst/>
          </a:prstGeom>
          <a:solidFill>
            <a:srgbClr val="663300"/>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dirty="0">
              <a:ln>
                <a:solidFill>
                  <a:srgbClr val="660033"/>
                </a:solidFill>
              </a:ln>
            </a:endParaRPr>
          </a:p>
        </p:txBody>
      </p:sp>
      <p:pic>
        <p:nvPicPr>
          <p:cNvPr id="45" name="图片 44" descr="QQ截图20180225104254.png">
            <a:hlinkClick r:id="rId1" action="ppaction://hlinksldjump"/>
          </p:cNvPr>
          <p:cNvPicPr>
            <a:picLocks noChangeAspect="1"/>
          </p:cNvPicPr>
          <p:nvPr/>
        </p:nvPicPr>
        <p:blipFill>
          <a:blip r:embed="rId2"/>
          <a:stretch>
            <a:fillRect/>
          </a:stretch>
        </p:blipFill>
        <p:spPr>
          <a:xfrm>
            <a:off x="10904573" y="6606926"/>
            <a:ext cx="571504" cy="565424"/>
          </a:xfrm>
          <a:prstGeom prst="ellipse">
            <a:avLst/>
          </a:prstGeom>
          <a:effectLst>
            <a:outerShdw blurRad="76200" dir="13500000" sy="23000" kx="1200000" algn="br" rotWithShape="0">
              <a:prstClr val="black">
                <a:alpha val="20000"/>
              </a:prstClr>
            </a:outerShdw>
          </a:effectLst>
        </p:spPr>
      </p:pic>
      <p:pic>
        <p:nvPicPr>
          <p:cNvPr id="72" name="图片 71" descr="t018d16e110143ea110.jpg"/>
          <p:cNvPicPr>
            <a:picLocks noChangeAspect="1"/>
          </p:cNvPicPr>
          <p:nvPr/>
        </p:nvPicPr>
        <p:blipFill>
          <a:blip r:embed="rId3">
            <a:clrChange>
              <a:clrFrom>
                <a:srgbClr val="F2F2F2"/>
              </a:clrFrom>
              <a:clrTo>
                <a:srgbClr val="F2F2F2">
                  <a:alpha val="0"/>
                </a:srgbClr>
              </a:clrTo>
            </a:clrChange>
          </a:blip>
          <a:srcRect t="54831" b="25094"/>
          <a:stretch>
            <a:fillRect/>
          </a:stretch>
        </p:blipFill>
        <p:spPr>
          <a:xfrm rot="10800000">
            <a:off x="-3" y="712451"/>
            <a:ext cx="11522075" cy="142876"/>
          </a:xfrm>
          <a:prstGeom prst="rect">
            <a:avLst/>
          </a:prstGeom>
        </p:spPr>
      </p:pic>
      <p:pic>
        <p:nvPicPr>
          <p:cNvPr id="74" name="图片 73" descr="t018d16e110143ea110.jpg"/>
          <p:cNvPicPr>
            <a:picLocks noChangeAspect="1"/>
          </p:cNvPicPr>
          <p:nvPr/>
        </p:nvPicPr>
        <p:blipFill>
          <a:blip r:embed="rId3">
            <a:clrChange>
              <a:clrFrom>
                <a:srgbClr val="F2F2F2"/>
              </a:clrFrom>
              <a:clrTo>
                <a:srgbClr val="F2F2F2">
                  <a:alpha val="0"/>
                </a:srgbClr>
              </a:clrTo>
            </a:clrChange>
          </a:blip>
          <a:srcRect t="54831" b="25094"/>
          <a:stretch>
            <a:fillRect/>
          </a:stretch>
        </p:blipFill>
        <p:spPr>
          <a:xfrm rot="10800000">
            <a:off x="0" y="671493"/>
            <a:ext cx="11522075" cy="142876"/>
          </a:xfrm>
          <a:prstGeom prst="rect">
            <a:avLst/>
          </a:prstGeom>
        </p:spPr>
      </p:pic>
      <p:sp>
        <p:nvSpPr>
          <p:cNvPr id="75" name="矩形 74"/>
          <p:cNvSpPr/>
          <p:nvPr/>
        </p:nvSpPr>
        <p:spPr>
          <a:xfrm>
            <a:off x="0" y="0"/>
            <a:ext cx="10776937" cy="704850"/>
          </a:xfrm>
          <a:prstGeom prst="rect">
            <a:avLst/>
          </a:prstGeom>
          <a:blipFill>
            <a:blip r:embed="rId4"/>
            <a:stretch>
              <a:fillRect/>
            </a:stretch>
          </a:bli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800" dirty="0" smtClean="0">
                <a:solidFill>
                  <a:schemeClr val="tx1"/>
                </a:solidFill>
                <a:effectLst/>
              </a:rPr>
              <a:t> </a:t>
            </a:r>
            <a:endParaRPr lang="zh-CN" altLang="en-US" sz="1800" dirty="0">
              <a:solidFill>
                <a:schemeClr val="tx1"/>
              </a:solidFill>
              <a:effectLst/>
            </a:endParaRPr>
          </a:p>
        </p:txBody>
      </p:sp>
      <p:grpSp>
        <p:nvGrpSpPr>
          <p:cNvPr id="2" name="组合 23"/>
          <p:cNvGrpSpPr/>
          <p:nvPr/>
        </p:nvGrpSpPr>
        <p:grpSpPr>
          <a:xfrm flipH="1">
            <a:off x="8261367" y="-12408"/>
            <a:ext cx="2750820" cy="740098"/>
            <a:chOff x="0" y="-2"/>
            <a:chExt cx="1377891" cy="634701"/>
          </a:xfrm>
          <a:solidFill>
            <a:schemeClr val="bg2">
              <a:lumMod val="90000"/>
            </a:schemeClr>
          </a:solidFill>
        </p:grpSpPr>
        <p:sp>
          <p:nvSpPr>
            <p:cNvPr id="77" name="直角三角形 76"/>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78" name="矩形 77"/>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cxnSp>
        <p:nvCxnSpPr>
          <p:cNvPr id="81" name="直接连接符 80"/>
          <p:cNvCxnSpPr/>
          <p:nvPr/>
        </p:nvCxnSpPr>
        <p:spPr>
          <a:xfrm>
            <a:off x="953750" y="259816"/>
            <a:ext cx="0" cy="261937"/>
          </a:xfrm>
          <a:prstGeom prst="line">
            <a:avLst/>
          </a:prstGeom>
          <a:ln w="28575"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82" name="文本框 5"/>
          <p:cNvSpPr txBox="1"/>
          <p:nvPr/>
        </p:nvSpPr>
        <p:spPr>
          <a:xfrm>
            <a:off x="960120" y="147320"/>
            <a:ext cx="3064510"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人教版九年级上册</a:t>
            </a:r>
            <a:endParaRPr lang="zh-CN" altLang="en-US" sz="2400" b="1" dirty="0" smtClean="0">
              <a:solidFill>
                <a:schemeClr val="bg1"/>
              </a:solidFill>
              <a:effectLst/>
              <a:latin typeface="微软雅黑" panose="020B0503020204020204" pitchFamily="34" charset="-122"/>
              <a:ea typeface="微软雅黑" panose="020B0503020204020204" pitchFamily="34" charset="-122"/>
            </a:endParaRPr>
          </a:p>
        </p:txBody>
      </p:sp>
      <p:grpSp>
        <p:nvGrpSpPr>
          <p:cNvPr id="3" name="组合 66"/>
          <p:cNvGrpSpPr/>
          <p:nvPr/>
        </p:nvGrpSpPr>
        <p:grpSpPr>
          <a:xfrm flipH="1">
            <a:off x="8776673" y="-12408"/>
            <a:ext cx="2750820" cy="740098"/>
            <a:chOff x="0" y="-2"/>
            <a:chExt cx="1377891" cy="634701"/>
          </a:xfrm>
          <a:solidFill>
            <a:schemeClr val="bg2">
              <a:lumMod val="90000"/>
            </a:schemeClr>
          </a:solidFill>
        </p:grpSpPr>
        <p:sp>
          <p:nvSpPr>
            <p:cNvPr id="84" name="直角三角形 83"/>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85" name="矩形 84"/>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pic>
        <p:nvPicPr>
          <p:cNvPr id="86" name="图片 85" descr="网站标志"/>
          <p:cNvPicPr>
            <a:picLocks noChangeAspect="1"/>
          </p:cNvPicPr>
          <p:nvPr/>
        </p:nvPicPr>
        <p:blipFill>
          <a:blip r:embed="rId5"/>
          <a:stretch>
            <a:fillRect/>
          </a:stretch>
        </p:blipFill>
        <p:spPr>
          <a:xfrm>
            <a:off x="161925" y="50165"/>
            <a:ext cx="603250" cy="601980"/>
          </a:xfrm>
          <a:prstGeom prst="rect">
            <a:avLst/>
          </a:prstGeom>
        </p:spPr>
      </p:pic>
      <p:sp>
        <p:nvSpPr>
          <p:cNvPr id="89" name="文本框 6"/>
          <p:cNvSpPr txBox="1"/>
          <p:nvPr/>
        </p:nvSpPr>
        <p:spPr>
          <a:xfrm>
            <a:off x="4403715" y="99988"/>
            <a:ext cx="4714908" cy="461665"/>
          </a:xfrm>
          <a:prstGeom prst="rect">
            <a:avLst/>
          </a:prstGeom>
          <a:noFill/>
        </p:spPr>
        <p:txBody>
          <a:bodyPr wrap="square" rtlCol="0">
            <a:spAutoFit/>
          </a:bodyPr>
          <a:lstStyle/>
          <a:p>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a:t>
            </a:r>
            <a:r>
              <a:rPr lang="en-US" altLang="zh-CN"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17</a:t>
            </a:r>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课 君主立宪制的英国  </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5" name="Text Box 5"/>
          <p:cNvSpPr txBox="1">
            <a:spLocks noChangeArrowheads="1"/>
          </p:cNvSpPr>
          <p:nvPr/>
        </p:nvSpPr>
        <p:spPr bwMode="auto">
          <a:xfrm>
            <a:off x="12611169" y="1503363"/>
            <a:ext cx="184150" cy="519112"/>
          </a:xfrm>
          <a:prstGeom prst="rect">
            <a:avLst/>
          </a:prstGeom>
          <a:noFill/>
          <a:ln w="9525">
            <a:noFill/>
            <a:miter lim="800000"/>
          </a:ln>
        </p:spPr>
        <p:txBody>
          <a:bodyPr wrap="none">
            <a:spAutoFit/>
          </a:bodyPr>
          <a:lstStyle/>
          <a:p>
            <a:pPr algn="ctr"/>
            <a:endParaRPr lang="zh-CN" altLang="zh-CN" sz="2800" b="1"/>
          </a:p>
        </p:txBody>
      </p:sp>
      <p:sp>
        <p:nvSpPr>
          <p:cNvPr id="22" name="圆角矩形 21"/>
          <p:cNvSpPr/>
          <p:nvPr/>
        </p:nvSpPr>
        <p:spPr>
          <a:xfrm>
            <a:off x="117435" y="957244"/>
            <a:ext cx="4429156" cy="571504"/>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隶书" panose="02010800040101010101" pitchFamily="2" charset="-122"/>
              <a:ea typeface="华文隶书" panose="02010800040101010101" pitchFamily="2" charset="-122"/>
            </a:endParaRPr>
          </a:p>
        </p:txBody>
      </p:sp>
      <p:sp>
        <p:nvSpPr>
          <p:cNvPr id="23" name="矩形 22"/>
          <p:cNvSpPr/>
          <p:nvPr/>
        </p:nvSpPr>
        <p:spPr>
          <a:xfrm>
            <a:off x="936099" y="957244"/>
            <a:ext cx="3467616" cy="584775"/>
          </a:xfrm>
          <a:prstGeom prst="rect">
            <a:avLst/>
          </a:prstGeom>
        </p:spPr>
        <p:txBody>
          <a:bodyPr wrap="none">
            <a:spAutoFit/>
          </a:bodyPr>
          <a:lstStyle/>
          <a:p>
            <a:r>
              <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克伦威尔专权统治</a:t>
            </a:r>
            <a:endPar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24" name="图片 23" descr="t0111748d80fe6749f2.jpg"/>
          <p:cNvPicPr>
            <a:picLocks noChangeAspect="1"/>
          </p:cNvPicPr>
          <p:nvPr/>
        </p:nvPicPr>
        <p:blipFill>
          <a:blip r:embed="rId6" cstate="print"/>
          <a:stretch>
            <a:fillRect/>
          </a:stretch>
        </p:blipFill>
        <p:spPr>
          <a:xfrm>
            <a:off x="188873" y="1028682"/>
            <a:ext cx="755457" cy="428628"/>
          </a:xfrm>
          <a:prstGeom prst="rect">
            <a:avLst/>
          </a:prstGeom>
        </p:spPr>
      </p:pic>
      <p:sp>
        <p:nvSpPr>
          <p:cNvPr id="27" name="矩形 26"/>
          <p:cNvSpPr/>
          <p:nvPr/>
        </p:nvSpPr>
        <p:spPr>
          <a:xfrm>
            <a:off x="974691" y="2895669"/>
            <a:ext cx="8143932" cy="2553335"/>
          </a:xfrm>
          <a:prstGeom prst="rect">
            <a:avLst/>
          </a:prstGeom>
        </p:spPr>
        <p:txBody>
          <a:bodyPr wrap="square">
            <a:spAutoFit/>
          </a:bodyPr>
          <a:lstStyle/>
          <a:p>
            <a:r>
              <a:rPr lang="zh-CN" altLang="en-US" sz="3200" dirty="0" smtClean="0">
                <a:latin typeface="华文隶书" panose="02010800040101010101" pitchFamily="2" charset="-122"/>
                <a:ea typeface="华文隶书" panose="02010800040101010101" pitchFamily="2" charset="-122"/>
              </a:rPr>
              <a:t>        克伦威尔去逝后，国家权利落入一些相互争权的军官手中，不甘心失败的王党分子也开始活动，新的内战一触即发。为了维护和巩固统治秩序，</a:t>
            </a:r>
            <a:r>
              <a:rPr lang="zh-CN" altLang="en-US" sz="3200" b="1" dirty="0" smtClean="0">
                <a:solidFill>
                  <a:srgbClr val="FF0000"/>
                </a:solidFill>
                <a:latin typeface="华文隶书" panose="02010800040101010101" pitchFamily="2" charset="-122"/>
                <a:ea typeface="华文隶书" panose="02010800040101010101" pitchFamily="2" charset="-122"/>
              </a:rPr>
              <a:t>资产阶级和新贵族</a:t>
            </a:r>
            <a:r>
              <a:rPr lang="zh-CN" altLang="en-US" sz="3200" dirty="0" smtClean="0">
                <a:latin typeface="华文隶书" panose="02010800040101010101" pitchFamily="2" charset="-122"/>
                <a:ea typeface="华文隶书" panose="02010800040101010101" pitchFamily="2" charset="-122"/>
              </a:rPr>
              <a:t>对恢复君主制的势力采取了妥协</a:t>
            </a:r>
            <a:r>
              <a:rPr lang="en-US" altLang="zh-CN" sz="3200" dirty="0" smtClean="0">
                <a:latin typeface="华文隶书" panose="02010800040101010101" pitchFamily="2" charset="-122"/>
                <a:ea typeface="华文隶书" panose="02010800040101010101" pitchFamily="2" charset="-122"/>
              </a:rPr>
              <a:t>——</a:t>
            </a:r>
            <a:endParaRPr lang="zh-CN" altLang="en-US" sz="3200" dirty="0">
              <a:latin typeface="华文隶书" panose="02010800040101010101" pitchFamily="2" charset="-122"/>
              <a:ea typeface="华文隶书" panose="02010800040101010101" pitchFamily="2" charset="-122"/>
            </a:endParaRPr>
          </a:p>
        </p:txBody>
      </p:sp>
      <p:sp>
        <p:nvSpPr>
          <p:cNvPr id="34" name="椭圆 33"/>
          <p:cNvSpPr/>
          <p:nvPr/>
        </p:nvSpPr>
        <p:spPr>
          <a:xfrm>
            <a:off x="11690391" y="374332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descr="624f9a79jw1eelyzwvu5xj20b408t75j.jpg"/>
          <p:cNvPicPr>
            <a:picLocks noChangeAspect="1"/>
          </p:cNvPicPr>
          <p:nvPr/>
        </p:nvPicPr>
        <p:blipFill>
          <a:blip r:embed="rId7">
            <a:clrChange>
              <a:clrFrom>
                <a:srgbClr val="FFFFFF"/>
              </a:clrFrom>
              <a:clrTo>
                <a:srgbClr val="FFFFFF">
                  <a:alpha val="0"/>
                </a:srgbClr>
              </a:clrTo>
            </a:clrChange>
          </a:blip>
          <a:stretch>
            <a:fillRect/>
          </a:stretch>
        </p:blipFill>
        <p:spPr>
          <a:xfrm>
            <a:off x="9547251" y="0"/>
            <a:ext cx="1714512" cy="814368"/>
          </a:xfrm>
          <a:prstGeom prst="rect">
            <a:avLst/>
          </a:prstGeom>
        </p:spPr>
      </p:pic>
      <p:pic>
        <p:nvPicPr>
          <p:cNvPr id="28" name="图片 27" descr="624f9a79jw1eelyzwvu5xj20b408t75j.jpg"/>
          <p:cNvPicPr>
            <a:picLocks noChangeAspect="1"/>
          </p:cNvPicPr>
          <p:nvPr/>
        </p:nvPicPr>
        <p:blipFill>
          <a:blip r:embed="rId7">
            <a:clrChange>
              <a:clrFrom>
                <a:srgbClr val="FFFFFF"/>
              </a:clrFrom>
              <a:clrTo>
                <a:srgbClr val="FFFFFF">
                  <a:alpha val="0"/>
                </a:srgbClr>
              </a:clrTo>
            </a:clrChange>
          </a:blip>
          <a:stretch>
            <a:fillRect/>
          </a:stretch>
        </p:blipFill>
        <p:spPr>
          <a:xfrm>
            <a:off x="9547251" y="0"/>
            <a:ext cx="1714512" cy="814368"/>
          </a:xfrm>
          <a:prstGeom prst="rect">
            <a:avLst/>
          </a:prstGeom>
        </p:spPr>
      </p:pic>
      <p:sp>
        <p:nvSpPr>
          <p:cNvPr id="29" name="文本框 13"/>
          <p:cNvSpPr txBox="1"/>
          <p:nvPr/>
        </p:nvSpPr>
        <p:spPr>
          <a:xfrm>
            <a:off x="9761565" y="171426"/>
            <a:ext cx="1285884" cy="415498"/>
          </a:xfrm>
          <a:prstGeom prst="rect">
            <a:avLst/>
          </a:prstGeom>
          <a:noFill/>
        </p:spPr>
        <p:txBody>
          <a:bodyPr wrap="square" rtlCol="0">
            <a:spAutoFit/>
            <a:scene3d>
              <a:camera prst="orthographicFront"/>
              <a:lightRig rig="threePt" dir="t"/>
            </a:scene3d>
          </a:bodyPr>
          <a:lstStyle/>
          <a:p>
            <a:pPr algn="ct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第六单元</a:t>
            </a:r>
            <a:endParaRPr lang="en-US" altLang="zh-CN"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30" name="图片 29" descr="79054190269313007.jpg"/>
          <p:cNvPicPr>
            <a:picLocks noChangeAspect="1"/>
          </p:cNvPicPr>
          <p:nvPr/>
        </p:nvPicPr>
        <p:blipFill>
          <a:blip r:embed="rId8" cstate="print">
            <a:clrChange>
              <a:clrFrom>
                <a:srgbClr val="F0EFEB"/>
              </a:clrFrom>
              <a:clrTo>
                <a:srgbClr val="F0EFEB">
                  <a:alpha val="0"/>
                </a:srgbClr>
              </a:clrTo>
            </a:clrChange>
          </a:blip>
          <a:stretch>
            <a:fillRect/>
          </a:stretch>
        </p:blipFill>
        <p:spPr>
          <a:xfrm>
            <a:off x="9047185" y="2743194"/>
            <a:ext cx="2182372" cy="2642797"/>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dissolve">
                                      <p:cBhvr>
                                        <p:cTn id="1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24814" r="13974" b="25049"/>
          <a:stretch>
            <a:fillRect/>
          </a:stretch>
        </p:blipFill>
        <p:spPr>
          <a:xfrm>
            <a:off x="3403583" y="1743062"/>
            <a:ext cx="7715304" cy="5286412"/>
          </a:xfrm>
          <a:prstGeom prst="roundRect">
            <a:avLst>
              <a:gd name="adj" fmla="val 4839"/>
            </a:avLst>
          </a:prstGeom>
          <a:ln>
            <a:solidFill>
              <a:schemeClr val="bg2">
                <a:lumMod val="50000"/>
              </a:schemeClr>
            </a:solidFill>
          </a:ln>
          <a:effectLst>
            <a:outerShdw blurRad="292100" dist="139700" dir="2700000" algn="tl" rotWithShape="0">
              <a:srgbClr val="333333">
                <a:alpha val="65000"/>
              </a:srgbClr>
            </a:outerShdw>
          </a:effectLst>
        </p:spPr>
      </p:pic>
      <p:sp>
        <p:nvSpPr>
          <p:cNvPr id="10" name="矩形 9"/>
          <p:cNvSpPr/>
          <p:nvPr/>
        </p:nvSpPr>
        <p:spPr bwMode="auto">
          <a:xfrm flipV="1">
            <a:off x="0" y="7198068"/>
            <a:ext cx="11522075" cy="45719"/>
          </a:xfrm>
          <a:prstGeom prst="rect">
            <a:avLst/>
          </a:prstGeom>
          <a:solidFill>
            <a:srgbClr val="663300"/>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dirty="0">
              <a:ln>
                <a:solidFill>
                  <a:srgbClr val="660033"/>
                </a:solidFill>
              </a:ln>
            </a:endParaRPr>
          </a:p>
        </p:txBody>
      </p:sp>
      <p:pic>
        <p:nvPicPr>
          <p:cNvPr id="72" name="图片 71" descr="t018d16e110143ea110.jpg"/>
          <p:cNvPicPr>
            <a:picLocks noChangeAspect="1"/>
          </p:cNvPicPr>
          <p:nvPr/>
        </p:nvPicPr>
        <p:blipFill>
          <a:blip r:embed="rId2">
            <a:clrChange>
              <a:clrFrom>
                <a:srgbClr val="F2F2F2"/>
              </a:clrFrom>
              <a:clrTo>
                <a:srgbClr val="F2F2F2">
                  <a:alpha val="0"/>
                </a:srgbClr>
              </a:clrTo>
            </a:clrChange>
          </a:blip>
          <a:srcRect t="54831" b="25094"/>
          <a:stretch>
            <a:fillRect/>
          </a:stretch>
        </p:blipFill>
        <p:spPr>
          <a:xfrm rot="10800000">
            <a:off x="-3" y="712451"/>
            <a:ext cx="11522075" cy="142876"/>
          </a:xfrm>
          <a:prstGeom prst="rect">
            <a:avLst/>
          </a:prstGeom>
        </p:spPr>
      </p:pic>
      <p:pic>
        <p:nvPicPr>
          <p:cNvPr id="74" name="图片 73" descr="t018d16e110143ea110.jpg"/>
          <p:cNvPicPr>
            <a:picLocks noChangeAspect="1"/>
          </p:cNvPicPr>
          <p:nvPr/>
        </p:nvPicPr>
        <p:blipFill>
          <a:blip r:embed="rId2">
            <a:clrChange>
              <a:clrFrom>
                <a:srgbClr val="F2F2F2"/>
              </a:clrFrom>
              <a:clrTo>
                <a:srgbClr val="F2F2F2">
                  <a:alpha val="0"/>
                </a:srgbClr>
              </a:clrTo>
            </a:clrChange>
          </a:blip>
          <a:srcRect t="54831" b="25094"/>
          <a:stretch>
            <a:fillRect/>
          </a:stretch>
        </p:blipFill>
        <p:spPr>
          <a:xfrm rot="10800000">
            <a:off x="0" y="671493"/>
            <a:ext cx="11522075" cy="142876"/>
          </a:xfrm>
          <a:prstGeom prst="rect">
            <a:avLst/>
          </a:prstGeom>
        </p:spPr>
      </p:pic>
      <p:sp>
        <p:nvSpPr>
          <p:cNvPr id="75" name="矩形 74"/>
          <p:cNvSpPr/>
          <p:nvPr/>
        </p:nvSpPr>
        <p:spPr>
          <a:xfrm>
            <a:off x="0" y="0"/>
            <a:ext cx="10776937" cy="704850"/>
          </a:xfrm>
          <a:prstGeom prst="rect">
            <a:avLst/>
          </a:prstGeom>
          <a:blipFill>
            <a:blip r:embed="rId3"/>
            <a:stretch>
              <a:fillRect/>
            </a:stretch>
          </a:bli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800" dirty="0" smtClean="0">
                <a:solidFill>
                  <a:schemeClr val="tx1"/>
                </a:solidFill>
                <a:effectLst/>
              </a:rPr>
              <a:t> </a:t>
            </a:r>
            <a:endParaRPr lang="zh-CN" altLang="en-US" sz="1800" dirty="0">
              <a:solidFill>
                <a:schemeClr val="tx1"/>
              </a:solidFill>
              <a:effectLst/>
            </a:endParaRPr>
          </a:p>
        </p:txBody>
      </p:sp>
      <p:grpSp>
        <p:nvGrpSpPr>
          <p:cNvPr id="2" name="组合 23"/>
          <p:cNvGrpSpPr/>
          <p:nvPr/>
        </p:nvGrpSpPr>
        <p:grpSpPr>
          <a:xfrm flipH="1">
            <a:off x="8261367" y="-12408"/>
            <a:ext cx="2750820" cy="740098"/>
            <a:chOff x="0" y="-2"/>
            <a:chExt cx="1377891" cy="634701"/>
          </a:xfrm>
          <a:solidFill>
            <a:schemeClr val="bg2">
              <a:lumMod val="90000"/>
            </a:schemeClr>
          </a:solidFill>
        </p:grpSpPr>
        <p:sp>
          <p:nvSpPr>
            <p:cNvPr id="77" name="直角三角形 76"/>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78" name="矩形 77"/>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cxnSp>
        <p:nvCxnSpPr>
          <p:cNvPr id="81" name="直接连接符 80"/>
          <p:cNvCxnSpPr/>
          <p:nvPr/>
        </p:nvCxnSpPr>
        <p:spPr>
          <a:xfrm>
            <a:off x="953750" y="259816"/>
            <a:ext cx="0" cy="261937"/>
          </a:xfrm>
          <a:prstGeom prst="line">
            <a:avLst/>
          </a:prstGeom>
          <a:ln w="28575"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82" name="文本框 5"/>
          <p:cNvSpPr txBox="1"/>
          <p:nvPr/>
        </p:nvSpPr>
        <p:spPr>
          <a:xfrm>
            <a:off x="960120" y="147320"/>
            <a:ext cx="3064510"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人教版九年级上册</a:t>
            </a:r>
            <a:endParaRPr lang="zh-CN" altLang="en-US" sz="2400" b="1" dirty="0" smtClean="0">
              <a:solidFill>
                <a:schemeClr val="bg1"/>
              </a:solidFill>
              <a:effectLst/>
              <a:latin typeface="微软雅黑" panose="020B0503020204020204" pitchFamily="34" charset="-122"/>
              <a:ea typeface="微软雅黑" panose="020B0503020204020204" pitchFamily="34" charset="-122"/>
            </a:endParaRPr>
          </a:p>
        </p:txBody>
      </p:sp>
      <p:grpSp>
        <p:nvGrpSpPr>
          <p:cNvPr id="3" name="组合 66"/>
          <p:cNvGrpSpPr/>
          <p:nvPr/>
        </p:nvGrpSpPr>
        <p:grpSpPr>
          <a:xfrm flipH="1">
            <a:off x="8776673" y="-12408"/>
            <a:ext cx="2750820" cy="740098"/>
            <a:chOff x="0" y="-2"/>
            <a:chExt cx="1377891" cy="634701"/>
          </a:xfrm>
          <a:solidFill>
            <a:schemeClr val="bg2">
              <a:lumMod val="90000"/>
            </a:schemeClr>
          </a:solidFill>
        </p:grpSpPr>
        <p:sp>
          <p:nvSpPr>
            <p:cNvPr id="84" name="直角三角形 83"/>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85" name="矩形 84"/>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pic>
        <p:nvPicPr>
          <p:cNvPr id="86" name="图片 85" descr="网站标志"/>
          <p:cNvPicPr>
            <a:picLocks noChangeAspect="1"/>
          </p:cNvPicPr>
          <p:nvPr/>
        </p:nvPicPr>
        <p:blipFill>
          <a:blip r:embed="rId4"/>
          <a:stretch>
            <a:fillRect/>
          </a:stretch>
        </p:blipFill>
        <p:spPr>
          <a:xfrm>
            <a:off x="161925" y="50165"/>
            <a:ext cx="603250" cy="601980"/>
          </a:xfrm>
          <a:prstGeom prst="rect">
            <a:avLst/>
          </a:prstGeom>
        </p:spPr>
      </p:pic>
      <p:sp>
        <p:nvSpPr>
          <p:cNvPr id="89" name="文本框 6"/>
          <p:cNvSpPr txBox="1"/>
          <p:nvPr/>
        </p:nvSpPr>
        <p:spPr>
          <a:xfrm>
            <a:off x="4403715" y="99988"/>
            <a:ext cx="4714908" cy="461665"/>
          </a:xfrm>
          <a:prstGeom prst="rect">
            <a:avLst/>
          </a:prstGeom>
          <a:noFill/>
        </p:spPr>
        <p:txBody>
          <a:bodyPr wrap="square" rtlCol="0">
            <a:spAutoFit/>
          </a:bodyPr>
          <a:lstStyle/>
          <a:p>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a:t>
            </a:r>
            <a:r>
              <a:rPr lang="en-US" altLang="zh-CN"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17</a:t>
            </a:r>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课 君主立宪制的英国  </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5" name="Text Box 5"/>
          <p:cNvSpPr txBox="1">
            <a:spLocks noChangeArrowheads="1"/>
          </p:cNvSpPr>
          <p:nvPr/>
        </p:nvSpPr>
        <p:spPr bwMode="auto">
          <a:xfrm>
            <a:off x="12611169" y="1503363"/>
            <a:ext cx="184150" cy="519112"/>
          </a:xfrm>
          <a:prstGeom prst="rect">
            <a:avLst/>
          </a:prstGeom>
          <a:noFill/>
          <a:ln w="9525">
            <a:noFill/>
            <a:miter lim="800000"/>
          </a:ln>
        </p:spPr>
        <p:txBody>
          <a:bodyPr wrap="none">
            <a:spAutoFit/>
          </a:bodyPr>
          <a:lstStyle/>
          <a:p>
            <a:pPr algn="ctr"/>
            <a:endParaRPr lang="zh-CN" altLang="zh-CN" sz="2800" b="1"/>
          </a:p>
        </p:txBody>
      </p:sp>
      <p:sp>
        <p:nvSpPr>
          <p:cNvPr id="22" name="圆角矩形 21"/>
          <p:cNvSpPr/>
          <p:nvPr/>
        </p:nvSpPr>
        <p:spPr>
          <a:xfrm>
            <a:off x="117435" y="957244"/>
            <a:ext cx="4429156" cy="571504"/>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隶书" panose="02010800040101010101" pitchFamily="2" charset="-122"/>
              <a:ea typeface="华文隶书" panose="02010800040101010101" pitchFamily="2" charset="-122"/>
            </a:endParaRPr>
          </a:p>
        </p:txBody>
      </p:sp>
      <p:sp>
        <p:nvSpPr>
          <p:cNvPr id="23" name="矩形 22"/>
          <p:cNvSpPr/>
          <p:nvPr/>
        </p:nvSpPr>
        <p:spPr>
          <a:xfrm>
            <a:off x="936099" y="957244"/>
            <a:ext cx="3467616" cy="584775"/>
          </a:xfrm>
          <a:prstGeom prst="rect">
            <a:avLst/>
          </a:prstGeom>
        </p:spPr>
        <p:txBody>
          <a:bodyPr wrap="none">
            <a:spAutoFit/>
          </a:bodyPr>
          <a:lstStyle/>
          <a:p>
            <a:r>
              <a:rPr lang="zh-CN" altLang="en-US" sz="3200"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斯图亚特王朝复辟</a:t>
            </a:r>
            <a:endParaRPr lang="zh-CN" altLang="en-US" sz="3200"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24" name="图片 23" descr="t0111748d80fe6749f2.jpg"/>
          <p:cNvPicPr>
            <a:picLocks noChangeAspect="1"/>
          </p:cNvPicPr>
          <p:nvPr/>
        </p:nvPicPr>
        <p:blipFill>
          <a:blip r:embed="rId5" cstate="print"/>
          <a:stretch>
            <a:fillRect/>
          </a:stretch>
        </p:blipFill>
        <p:spPr>
          <a:xfrm>
            <a:off x="188873" y="1028682"/>
            <a:ext cx="755457" cy="428628"/>
          </a:xfrm>
          <a:prstGeom prst="rect">
            <a:avLst/>
          </a:prstGeom>
        </p:spPr>
      </p:pic>
      <p:pic>
        <p:nvPicPr>
          <p:cNvPr id="26" name="图片 25" descr="1.jpg"/>
          <p:cNvPicPr>
            <a:picLocks noChangeAspect="1"/>
          </p:cNvPicPr>
          <p:nvPr/>
        </p:nvPicPr>
        <p:blipFill>
          <a:blip r:embed="rId6"/>
          <a:srcRect r="8333"/>
          <a:stretch>
            <a:fillRect/>
          </a:stretch>
        </p:blipFill>
        <p:spPr>
          <a:xfrm>
            <a:off x="4143377" y="1885938"/>
            <a:ext cx="3546486" cy="4929222"/>
          </a:xfrm>
          <a:prstGeom prst="roundRect">
            <a:avLst>
              <a:gd name="adj" fmla="val 4574"/>
            </a:avLst>
          </a:prstGeom>
          <a:ln>
            <a:noFill/>
          </a:ln>
          <a:effectLst>
            <a:outerShdw blurRad="292100" dist="139700" dir="2700000" algn="tl" rotWithShape="0">
              <a:srgbClr val="333333">
                <a:alpha val="65000"/>
              </a:srgbClr>
            </a:outerShdw>
          </a:effectLst>
        </p:spPr>
      </p:pic>
      <p:grpSp>
        <p:nvGrpSpPr>
          <p:cNvPr id="29" name="组合 67"/>
          <p:cNvGrpSpPr/>
          <p:nvPr/>
        </p:nvGrpSpPr>
        <p:grpSpPr>
          <a:xfrm>
            <a:off x="3415142" y="4499335"/>
            <a:ext cx="620625" cy="594142"/>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32" name="TextBox 51"/>
          <p:cNvSpPr txBox="1"/>
          <p:nvPr/>
        </p:nvSpPr>
        <p:spPr>
          <a:xfrm>
            <a:off x="3444021" y="4539902"/>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二</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33" name="组合 67"/>
          <p:cNvGrpSpPr/>
          <p:nvPr/>
        </p:nvGrpSpPr>
        <p:grpSpPr>
          <a:xfrm>
            <a:off x="3403583" y="5108881"/>
            <a:ext cx="620625" cy="594142"/>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36" name="TextBox 35"/>
          <p:cNvSpPr txBox="1"/>
          <p:nvPr/>
        </p:nvSpPr>
        <p:spPr>
          <a:xfrm>
            <a:off x="3432462" y="5149448"/>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世</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37" name="组合 67"/>
          <p:cNvGrpSpPr/>
          <p:nvPr/>
        </p:nvGrpSpPr>
        <p:grpSpPr>
          <a:xfrm>
            <a:off x="3412822" y="3856393"/>
            <a:ext cx="620625" cy="594142"/>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40" name="TextBox 51"/>
          <p:cNvSpPr txBox="1"/>
          <p:nvPr/>
        </p:nvSpPr>
        <p:spPr>
          <a:xfrm>
            <a:off x="3441701" y="3896960"/>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理</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41" name="组合 67"/>
          <p:cNvGrpSpPr/>
          <p:nvPr/>
        </p:nvGrpSpPr>
        <p:grpSpPr>
          <a:xfrm>
            <a:off x="3412822" y="3274131"/>
            <a:ext cx="620625" cy="594142"/>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44" name="TextBox 43"/>
          <p:cNvSpPr txBox="1"/>
          <p:nvPr/>
        </p:nvSpPr>
        <p:spPr>
          <a:xfrm>
            <a:off x="3441701" y="3314698"/>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查</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46" name="矩形 45"/>
          <p:cNvSpPr/>
          <p:nvPr/>
        </p:nvSpPr>
        <p:spPr>
          <a:xfrm>
            <a:off x="117435" y="2219407"/>
            <a:ext cx="3214710" cy="4524315"/>
          </a:xfrm>
          <a:prstGeom prst="rect">
            <a:avLst/>
          </a:prstGeom>
        </p:spPr>
        <p:txBody>
          <a:bodyPr wrap="square">
            <a:spAutoFit/>
          </a:bodyPr>
          <a:lstStyle/>
          <a:p>
            <a:r>
              <a:rPr lang="en-US" sz="3600" dirty="0" smtClean="0">
                <a:solidFill>
                  <a:srgbClr val="760000"/>
                </a:solidFill>
                <a:latin typeface="华文新魏" panose="02010800040101010101" pitchFamily="2" charset="-122"/>
                <a:ea typeface="华文新魏" panose="02010800040101010101" pitchFamily="2" charset="-122"/>
              </a:rPr>
              <a:t>1660</a:t>
            </a:r>
            <a:r>
              <a:rPr lang="zh-CN" altLang="en-US" sz="3600" dirty="0" smtClean="0">
                <a:solidFill>
                  <a:srgbClr val="760000"/>
                </a:solidFill>
                <a:latin typeface="华文新魏" panose="02010800040101010101" pitchFamily="2" charset="-122"/>
                <a:ea typeface="华文新魏" panose="02010800040101010101" pitchFamily="2" charset="-122"/>
              </a:rPr>
              <a:t>年</a:t>
            </a:r>
            <a:r>
              <a:rPr lang="zh-CN" altLang="en-US" sz="3600" dirty="0" smtClean="0">
                <a:latin typeface="华文新魏" panose="02010800040101010101" pitchFamily="2" charset="-122"/>
                <a:ea typeface="华文新魏" panose="02010800040101010101" pitchFamily="2" charset="-122"/>
              </a:rPr>
              <a:t>，</a:t>
            </a:r>
            <a:r>
              <a:rPr lang="zh-CN" altLang="en-US" sz="3600" dirty="0" smtClean="0">
                <a:solidFill>
                  <a:srgbClr val="760000"/>
                </a:solidFill>
                <a:latin typeface="华文新魏" panose="02010800040101010101" pitchFamily="2" charset="-122"/>
                <a:ea typeface="华文新魏" panose="02010800040101010101" pitchFamily="2" charset="-122"/>
              </a:rPr>
              <a:t>查理二世</a:t>
            </a:r>
            <a:r>
              <a:rPr lang="zh-CN" altLang="en-US" sz="3600" dirty="0" smtClean="0">
                <a:latin typeface="华文新魏" panose="02010800040101010101" pitchFamily="2" charset="-122"/>
                <a:ea typeface="华文新魏" panose="02010800040101010101" pitchFamily="2" charset="-122"/>
              </a:rPr>
              <a:t>接受议会有条件的邀请，做了英国国王。英国</a:t>
            </a:r>
            <a:r>
              <a:rPr lang="zh-CN" altLang="en-US" sz="3600" dirty="0" smtClean="0">
                <a:solidFill>
                  <a:srgbClr val="760000"/>
                </a:solidFill>
                <a:latin typeface="华文新魏" panose="02010800040101010101" pitchFamily="2" charset="-122"/>
                <a:ea typeface="华文新魏" panose="02010800040101010101" pitchFamily="2" charset="-122"/>
              </a:rPr>
              <a:t>恢复了君主制</a:t>
            </a:r>
            <a:r>
              <a:rPr lang="zh-CN" altLang="en-US" sz="3600" dirty="0" smtClean="0">
                <a:latin typeface="华文新魏" panose="02010800040101010101" pitchFamily="2" charset="-122"/>
                <a:ea typeface="华文新魏" panose="02010800040101010101" pitchFamily="2" charset="-122"/>
              </a:rPr>
              <a:t>，但国王的权力受到了很大限制。</a:t>
            </a:r>
            <a:endParaRPr lang="zh-CN" altLang="en-US" sz="3600" dirty="0">
              <a:latin typeface="华文新魏" panose="02010800040101010101" pitchFamily="2" charset="-122"/>
              <a:ea typeface="华文新魏" panose="02010800040101010101" pitchFamily="2" charset="-122"/>
            </a:endParaRPr>
          </a:p>
        </p:txBody>
      </p:sp>
      <p:sp>
        <p:nvSpPr>
          <p:cNvPr id="47" name="矩形 46"/>
          <p:cNvSpPr/>
          <p:nvPr/>
        </p:nvSpPr>
        <p:spPr>
          <a:xfrm>
            <a:off x="4689468" y="6172218"/>
            <a:ext cx="2528256" cy="523220"/>
          </a:xfrm>
          <a:prstGeom prst="rect">
            <a:avLst/>
          </a:prstGeom>
        </p:spPr>
        <p:txBody>
          <a:bodyPr wrap="none">
            <a:spAutoFit/>
          </a:bodyPr>
          <a:lstStyle/>
          <a:p>
            <a:r>
              <a:rPr lang="en-US" sz="2800" dirty="0" smtClean="0">
                <a:solidFill>
                  <a:schemeClr val="bg1"/>
                </a:solidFill>
                <a:effectLst>
                  <a:glow rad="228600">
                    <a:schemeClr val="accent2">
                      <a:satMod val="175000"/>
                      <a:alpha val="40000"/>
                    </a:schemeClr>
                  </a:glow>
                </a:effectLst>
                <a:latin typeface="华文新魏" panose="02010800040101010101" pitchFamily="2" charset="-122"/>
                <a:ea typeface="华文新魏" panose="02010800040101010101" pitchFamily="2" charset="-122"/>
              </a:rPr>
              <a:t>1630</a:t>
            </a:r>
            <a:r>
              <a:rPr lang="zh-CN" altLang="en-US" sz="2800" dirty="0" smtClean="0">
                <a:solidFill>
                  <a:schemeClr val="bg1"/>
                </a:solidFill>
                <a:effectLst>
                  <a:glow rad="228600">
                    <a:schemeClr val="accent2">
                      <a:satMod val="175000"/>
                      <a:alpha val="40000"/>
                    </a:schemeClr>
                  </a:glow>
                </a:effectLst>
                <a:latin typeface="华文新魏" panose="02010800040101010101" pitchFamily="2" charset="-122"/>
                <a:ea typeface="华文新魏" panose="02010800040101010101" pitchFamily="2" charset="-122"/>
              </a:rPr>
              <a:t>年</a:t>
            </a:r>
            <a:r>
              <a:rPr lang="en-US" sz="2800" dirty="0" smtClean="0">
                <a:solidFill>
                  <a:schemeClr val="bg1"/>
                </a:solidFill>
                <a:effectLst>
                  <a:glow rad="228600">
                    <a:schemeClr val="accent2">
                      <a:satMod val="175000"/>
                      <a:alpha val="40000"/>
                    </a:schemeClr>
                  </a:glow>
                </a:effectLst>
                <a:latin typeface="华文新魏" panose="02010800040101010101" pitchFamily="2" charset="-122"/>
                <a:ea typeface="华文新魏" panose="02010800040101010101" pitchFamily="2" charset="-122"/>
              </a:rPr>
              <a:t>-1685</a:t>
            </a:r>
            <a:r>
              <a:rPr lang="zh-CN" altLang="en-US" sz="2800" dirty="0" smtClean="0">
                <a:solidFill>
                  <a:schemeClr val="bg1"/>
                </a:solidFill>
                <a:effectLst>
                  <a:glow rad="228600">
                    <a:schemeClr val="accent2">
                      <a:satMod val="175000"/>
                      <a:alpha val="40000"/>
                    </a:schemeClr>
                  </a:glow>
                </a:effectLst>
                <a:latin typeface="华文新魏" panose="02010800040101010101" pitchFamily="2" charset="-122"/>
                <a:ea typeface="华文新魏" panose="02010800040101010101" pitchFamily="2" charset="-122"/>
              </a:rPr>
              <a:t>年</a:t>
            </a:r>
            <a:endParaRPr lang="zh-CN" altLang="en-US" sz="2800" dirty="0">
              <a:solidFill>
                <a:schemeClr val="bg1"/>
              </a:solidFill>
              <a:effectLst>
                <a:glow rad="228600">
                  <a:schemeClr val="accent2">
                    <a:satMod val="175000"/>
                    <a:alpha val="40000"/>
                  </a:schemeClr>
                </a:glow>
              </a:effectLst>
              <a:latin typeface="华文新魏" panose="02010800040101010101" pitchFamily="2" charset="-122"/>
              <a:ea typeface="华文新魏" panose="02010800040101010101" pitchFamily="2" charset="-122"/>
            </a:endParaRPr>
          </a:p>
        </p:txBody>
      </p:sp>
      <p:sp>
        <p:nvSpPr>
          <p:cNvPr id="48" name="矩形 47"/>
          <p:cNvSpPr/>
          <p:nvPr/>
        </p:nvSpPr>
        <p:spPr>
          <a:xfrm>
            <a:off x="7832739" y="1885938"/>
            <a:ext cx="3214710" cy="4832092"/>
          </a:xfrm>
          <a:prstGeom prst="rect">
            <a:avLst/>
          </a:prstGeom>
        </p:spPr>
        <p:txBody>
          <a:bodyPr wrap="square">
            <a:spAutoFit/>
          </a:bodyPr>
          <a:lstStyle/>
          <a:p>
            <a:r>
              <a:rPr lang="en-US" altLang="zh-CN" sz="2800" dirty="0" smtClean="0">
                <a:latin typeface="华文新魏" panose="02010800040101010101" pitchFamily="2" charset="-122"/>
                <a:ea typeface="华文新魏" panose="02010800040101010101" pitchFamily="2" charset="-122"/>
              </a:rPr>
              <a:t>1660</a:t>
            </a:r>
            <a:r>
              <a:rPr lang="zh-CN" altLang="en-US" sz="2800" dirty="0" smtClean="0">
                <a:latin typeface="华文新魏" panose="02010800040101010101" pitchFamily="2" charset="-122"/>
                <a:ea typeface="华文新魏" panose="02010800040101010101" pitchFamily="2" charset="-122"/>
              </a:rPr>
              <a:t>年，查理一世之子查理二世回到伦敦即位。即位之初他就与强势的议会妥协，谨慎地行使其有限王权。</a:t>
            </a:r>
            <a:r>
              <a:rPr lang="en-US" altLang="zh-CN" sz="2800" dirty="0" smtClean="0">
                <a:latin typeface="华文新魏" panose="02010800040101010101" pitchFamily="2" charset="-122"/>
                <a:ea typeface="华文新魏" panose="02010800040101010101" pitchFamily="2" charset="-122"/>
              </a:rPr>
              <a:t>1681</a:t>
            </a:r>
            <a:r>
              <a:rPr lang="zh-CN" altLang="en-US" sz="2800" dirty="0" smtClean="0">
                <a:latin typeface="华文新魏" panose="02010800040101010101" pitchFamily="2" charset="-122"/>
                <a:ea typeface="华文新魏" panose="02010800040101010101" pitchFamily="2" charset="-122"/>
              </a:rPr>
              <a:t>年后查理掌握主动，打败政敌并大幅提升王权，重建了其父的绝对君主制</a:t>
            </a:r>
            <a:r>
              <a:rPr lang="en-US" altLang="zh-CN" sz="2800" dirty="0" smtClean="0">
                <a:latin typeface="华文新魏" panose="02010800040101010101" pitchFamily="2" charset="-122"/>
                <a:ea typeface="华文新魏" panose="02010800040101010101" pitchFamily="2" charset="-122"/>
              </a:rPr>
              <a:t>(</a:t>
            </a:r>
            <a:r>
              <a:rPr lang="zh-CN" altLang="en-US" sz="2800" dirty="0" smtClean="0">
                <a:latin typeface="华文新魏" panose="02010800040101010101" pitchFamily="2" charset="-122"/>
                <a:ea typeface="华文新魏" panose="02010800040101010101" pitchFamily="2" charset="-122"/>
              </a:rPr>
              <a:t>专制王权</a:t>
            </a:r>
            <a:r>
              <a:rPr lang="en-US" altLang="zh-CN" sz="2800" dirty="0" smtClean="0">
                <a:latin typeface="华文新魏" panose="02010800040101010101" pitchFamily="2" charset="-122"/>
                <a:ea typeface="华文新魏" panose="02010800040101010101" pitchFamily="2" charset="-122"/>
              </a:rPr>
              <a:t>)</a:t>
            </a:r>
            <a:r>
              <a:rPr lang="zh-CN" altLang="en-US" sz="2800" dirty="0" smtClean="0">
                <a:latin typeface="华文新魏" panose="02010800040101010101" pitchFamily="2" charset="-122"/>
                <a:ea typeface="华文新魏" panose="02010800040101010101" pitchFamily="2" charset="-122"/>
              </a:rPr>
              <a:t>。</a:t>
            </a:r>
            <a:endParaRPr lang="zh-CN" altLang="en-US" sz="2800" dirty="0">
              <a:latin typeface="华文新魏" panose="02010800040101010101" pitchFamily="2" charset="-122"/>
              <a:ea typeface="华文新魏" panose="02010800040101010101" pitchFamily="2" charset="-122"/>
            </a:endParaRPr>
          </a:p>
        </p:txBody>
      </p:sp>
      <p:sp>
        <p:nvSpPr>
          <p:cNvPr id="49" name="圆角矩形标注 48"/>
          <p:cNvSpPr/>
          <p:nvPr/>
        </p:nvSpPr>
        <p:spPr>
          <a:xfrm>
            <a:off x="7689863" y="1984556"/>
            <a:ext cx="3357586" cy="4830604"/>
          </a:xfrm>
          <a:prstGeom prst="wedgeRoundRectCallout">
            <a:avLst>
              <a:gd name="adj1" fmla="val -58397"/>
              <a:gd name="adj2" fmla="val -18525"/>
              <a:gd name="adj3" fmla="val 16667"/>
            </a:avLst>
          </a:prstGeom>
          <a:solidFill>
            <a:schemeClr val="tx2">
              <a:lumMod val="50000"/>
            </a:schemeClr>
          </a:solidFill>
        </p:spPr>
        <p:txBody>
          <a:bodyPr wrap="square">
            <a:spAutoFit/>
          </a:bodyPr>
          <a:lstStyle/>
          <a:p>
            <a:r>
              <a:rPr lang="zh-CN" altLang="en-US" sz="2400" dirty="0" smtClean="0">
                <a:solidFill>
                  <a:schemeClr val="bg1"/>
                </a:solidFill>
                <a:latin typeface="黑体" panose="02010609060101010101" pitchFamily="49" charset="-122"/>
                <a:ea typeface="黑体" panose="02010609060101010101" pitchFamily="49" charset="-122"/>
              </a:rPr>
              <a:t> 他以弑君的罪名逮捕了大批曾参加过革命的军官、民众，轻则收监，重则斩首。对曾签署查理一世死刑的人一个不赦，没来得及逃走的</a:t>
            </a:r>
            <a:r>
              <a:rPr lang="en-US" altLang="zh-CN" sz="2400" dirty="0" smtClean="0">
                <a:solidFill>
                  <a:schemeClr val="bg1"/>
                </a:solidFill>
                <a:latin typeface="黑体" panose="02010609060101010101" pitchFamily="49" charset="-122"/>
                <a:ea typeface="黑体" panose="02010609060101010101" pitchFamily="49" charset="-122"/>
              </a:rPr>
              <a:t>28</a:t>
            </a:r>
            <a:r>
              <a:rPr lang="zh-CN" altLang="en-US" sz="2400" dirty="0" smtClean="0">
                <a:solidFill>
                  <a:schemeClr val="bg1"/>
                </a:solidFill>
                <a:latin typeface="黑体" panose="02010609060101010101" pitchFamily="49" charset="-122"/>
                <a:ea typeface="黑体" panose="02010609060101010101" pitchFamily="49" charset="-122"/>
              </a:rPr>
              <a:t>人全部逮捕，其中</a:t>
            </a:r>
            <a:r>
              <a:rPr lang="en-US" altLang="zh-CN" sz="2400" dirty="0" smtClean="0">
                <a:solidFill>
                  <a:schemeClr val="bg1"/>
                </a:solidFill>
                <a:latin typeface="黑体" panose="02010609060101010101" pitchFamily="49" charset="-122"/>
                <a:ea typeface="黑体" panose="02010609060101010101" pitchFamily="49" charset="-122"/>
              </a:rPr>
              <a:t>13</a:t>
            </a:r>
            <a:r>
              <a:rPr lang="zh-CN" altLang="en-US" sz="2400" dirty="0" smtClean="0">
                <a:solidFill>
                  <a:schemeClr val="bg1"/>
                </a:solidFill>
                <a:latin typeface="黑体" panose="02010609060101010101" pitchFamily="49" charset="-122"/>
                <a:ea typeface="黑体" panose="02010609060101010101" pitchFamily="49" charset="-122"/>
              </a:rPr>
              <a:t>人处以绞刑，</a:t>
            </a:r>
            <a:r>
              <a:rPr lang="en-US" altLang="zh-CN" sz="2400" dirty="0" smtClean="0">
                <a:solidFill>
                  <a:schemeClr val="bg1"/>
                </a:solidFill>
                <a:latin typeface="黑体" panose="02010609060101010101" pitchFamily="49" charset="-122"/>
                <a:ea typeface="黑体" panose="02010609060101010101" pitchFamily="49" charset="-122"/>
              </a:rPr>
              <a:t>15</a:t>
            </a:r>
            <a:r>
              <a:rPr lang="zh-CN" altLang="en-US" sz="2400" dirty="0" smtClean="0">
                <a:solidFill>
                  <a:schemeClr val="bg1"/>
                </a:solidFill>
                <a:latin typeface="黑体" panose="02010609060101010101" pitchFamily="49" charset="-122"/>
                <a:ea typeface="黑体" panose="02010609060101010101" pitchFamily="49" charset="-122"/>
              </a:rPr>
              <a:t>人终身监禁。把克伦威尔等人的尸体从坟墓中掘出，施以绞刑，枭首示众。</a:t>
            </a:r>
            <a:endParaRPr lang="zh-CN" altLang="en-US" dirty="0">
              <a:solidFill>
                <a:schemeClr val="bg1"/>
              </a:solidFill>
              <a:latin typeface="黑体" panose="02010609060101010101" pitchFamily="49" charset="-122"/>
              <a:ea typeface="黑体" panose="02010609060101010101" pitchFamily="49" charset="-122"/>
            </a:endParaRPr>
          </a:p>
        </p:txBody>
      </p:sp>
      <p:pic>
        <p:nvPicPr>
          <p:cNvPr id="45" name="图片 44" descr="624f9a79jw1eelyzwvu5xj20b408t75j.jpg"/>
          <p:cNvPicPr>
            <a:picLocks noChangeAspect="1"/>
          </p:cNvPicPr>
          <p:nvPr/>
        </p:nvPicPr>
        <p:blipFill>
          <a:blip r:embed="rId7">
            <a:clrChange>
              <a:clrFrom>
                <a:srgbClr val="FFFFFF"/>
              </a:clrFrom>
              <a:clrTo>
                <a:srgbClr val="FFFFFF">
                  <a:alpha val="0"/>
                </a:srgbClr>
              </a:clrTo>
            </a:clrChange>
          </a:blip>
          <a:stretch>
            <a:fillRect/>
          </a:stretch>
        </p:blipFill>
        <p:spPr>
          <a:xfrm>
            <a:off x="9547251" y="0"/>
            <a:ext cx="1714512" cy="814368"/>
          </a:xfrm>
          <a:prstGeom prst="rect">
            <a:avLst/>
          </a:prstGeom>
        </p:spPr>
      </p:pic>
      <p:pic>
        <p:nvPicPr>
          <p:cNvPr id="50" name="图片 49" descr="624f9a79jw1eelyzwvu5xj20b408t75j.jpg"/>
          <p:cNvPicPr>
            <a:picLocks noChangeAspect="1"/>
          </p:cNvPicPr>
          <p:nvPr/>
        </p:nvPicPr>
        <p:blipFill>
          <a:blip r:embed="rId7">
            <a:clrChange>
              <a:clrFrom>
                <a:srgbClr val="FFFFFF"/>
              </a:clrFrom>
              <a:clrTo>
                <a:srgbClr val="FFFFFF">
                  <a:alpha val="0"/>
                </a:srgbClr>
              </a:clrTo>
            </a:clrChange>
          </a:blip>
          <a:stretch>
            <a:fillRect/>
          </a:stretch>
        </p:blipFill>
        <p:spPr>
          <a:xfrm>
            <a:off x="9547251" y="0"/>
            <a:ext cx="1714512" cy="814368"/>
          </a:xfrm>
          <a:prstGeom prst="rect">
            <a:avLst/>
          </a:prstGeom>
        </p:spPr>
      </p:pic>
      <p:sp>
        <p:nvSpPr>
          <p:cNvPr id="51" name="文本框 13"/>
          <p:cNvSpPr txBox="1"/>
          <p:nvPr/>
        </p:nvSpPr>
        <p:spPr>
          <a:xfrm>
            <a:off x="9761565" y="171426"/>
            <a:ext cx="1285884" cy="415498"/>
          </a:xfrm>
          <a:prstGeom prst="rect">
            <a:avLst/>
          </a:prstGeom>
          <a:noFill/>
        </p:spPr>
        <p:txBody>
          <a:bodyPr wrap="square" rtlCol="0">
            <a:spAutoFit/>
            <a:scene3d>
              <a:camera prst="orthographicFront"/>
              <a:lightRig rig="threePt" dir="t"/>
            </a:scene3d>
          </a:bodyPr>
          <a:lstStyle/>
          <a:p>
            <a:pPr algn="ct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第六单元</a:t>
            </a:r>
            <a:endParaRPr lang="en-US" altLang="zh-CN"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49"/>
                                        </p:tgtEl>
                                      </p:cBhvr>
                                    </p:animEffect>
                                    <p:set>
                                      <p:cBhvr>
                                        <p:cTn id="17"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animBg="1"/>
      <p:bldP spid="4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24814" r="13974" b="25049"/>
          <a:stretch>
            <a:fillRect/>
          </a:stretch>
        </p:blipFill>
        <p:spPr>
          <a:xfrm>
            <a:off x="3332145" y="1671624"/>
            <a:ext cx="7858180" cy="2928958"/>
          </a:xfrm>
          <a:prstGeom prst="roundRect">
            <a:avLst>
              <a:gd name="adj" fmla="val 4839"/>
            </a:avLst>
          </a:prstGeom>
          <a:ln>
            <a:solidFill>
              <a:schemeClr val="bg2">
                <a:lumMod val="50000"/>
              </a:schemeClr>
            </a:solidFill>
          </a:ln>
          <a:effectLst>
            <a:outerShdw blurRad="292100" dist="139700" dir="2700000" algn="tl" rotWithShape="0">
              <a:srgbClr val="333333">
                <a:alpha val="65000"/>
              </a:srgbClr>
            </a:outerShdw>
          </a:effectLst>
        </p:spPr>
      </p:pic>
      <p:sp>
        <p:nvSpPr>
          <p:cNvPr id="10" name="矩形 9"/>
          <p:cNvSpPr/>
          <p:nvPr/>
        </p:nvSpPr>
        <p:spPr bwMode="auto">
          <a:xfrm flipV="1">
            <a:off x="0" y="7198068"/>
            <a:ext cx="11522075" cy="45719"/>
          </a:xfrm>
          <a:prstGeom prst="rect">
            <a:avLst/>
          </a:prstGeom>
          <a:solidFill>
            <a:srgbClr val="663300"/>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dirty="0">
              <a:ln>
                <a:solidFill>
                  <a:srgbClr val="660033"/>
                </a:solidFill>
              </a:ln>
            </a:endParaRPr>
          </a:p>
        </p:txBody>
      </p:sp>
      <p:pic>
        <p:nvPicPr>
          <p:cNvPr id="72" name="图片 71" descr="t018d16e110143ea110.jpg"/>
          <p:cNvPicPr>
            <a:picLocks noChangeAspect="1"/>
          </p:cNvPicPr>
          <p:nvPr/>
        </p:nvPicPr>
        <p:blipFill>
          <a:blip r:embed="rId2">
            <a:clrChange>
              <a:clrFrom>
                <a:srgbClr val="F2F2F2"/>
              </a:clrFrom>
              <a:clrTo>
                <a:srgbClr val="F2F2F2">
                  <a:alpha val="0"/>
                </a:srgbClr>
              </a:clrTo>
            </a:clrChange>
          </a:blip>
          <a:srcRect t="54831" b="25094"/>
          <a:stretch>
            <a:fillRect/>
          </a:stretch>
        </p:blipFill>
        <p:spPr>
          <a:xfrm rot="10800000">
            <a:off x="-3" y="712451"/>
            <a:ext cx="11522075" cy="142876"/>
          </a:xfrm>
          <a:prstGeom prst="rect">
            <a:avLst/>
          </a:prstGeom>
        </p:spPr>
      </p:pic>
      <p:pic>
        <p:nvPicPr>
          <p:cNvPr id="74" name="图片 73" descr="t018d16e110143ea110.jpg"/>
          <p:cNvPicPr>
            <a:picLocks noChangeAspect="1"/>
          </p:cNvPicPr>
          <p:nvPr/>
        </p:nvPicPr>
        <p:blipFill>
          <a:blip r:embed="rId2">
            <a:clrChange>
              <a:clrFrom>
                <a:srgbClr val="F2F2F2"/>
              </a:clrFrom>
              <a:clrTo>
                <a:srgbClr val="F2F2F2">
                  <a:alpha val="0"/>
                </a:srgbClr>
              </a:clrTo>
            </a:clrChange>
          </a:blip>
          <a:srcRect t="54831" b="25094"/>
          <a:stretch>
            <a:fillRect/>
          </a:stretch>
        </p:blipFill>
        <p:spPr>
          <a:xfrm rot="10800000">
            <a:off x="0" y="671493"/>
            <a:ext cx="11522075" cy="142876"/>
          </a:xfrm>
          <a:prstGeom prst="rect">
            <a:avLst/>
          </a:prstGeom>
        </p:spPr>
      </p:pic>
      <p:sp>
        <p:nvSpPr>
          <p:cNvPr id="75" name="矩形 74"/>
          <p:cNvSpPr/>
          <p:nvPr/>
        </p:nvSpPr>
        <p:spPr>
          <a:xfrm>
            <a:off x="0" y="0"/>
            <a:ext cx="10776937" cy="704850"/>
          </a:xfrm>
          <a:prstGeom prst="rect">
            <a:avLst/>
          </a:prstGeom>
          <a:blipFill>
            <a:blip r:embed="rId3"/>
            <a:stretch>
              <a:fillRect/>
            </a:stretch>
          </a:bli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800" dirty="0" smtClean="0">
                <a:solidFill>
                  <a:schemeClr val="tx1"/>
                </a:solidFill>
                <a:effectLst/>
              </a:rPr>
              <a:t> </a:t>
            </a:r>
            <a:endParaRPr lang="zh-CN" altLang="en-US" sz="1800" dirty="0">
              <a:solidFill>
                <a:schemeClr val="tx1"/>
              </a:solidFill>
              <a:effectLst/>
            </a:endParaRPr>
          </a:p>
        </p:txBody>
      </p:sp>
      <p:grpSp>
        <p:nvGrpSpPr>
          <p:cNvPr id="2" name="组合 23"/>
          <p:cNvGrpSpPr/>
          <p:nvPr/>
        </p:nvGrpSpPr>
        <p:grpSpPr>
          <a:xfrm flipH="1">
            <a:off x="8261367" y="-12408"/>
            <a:ext cx="2750820" cy="740098"/>
            <a:chOff x="0" y="-2"/>
            <a:chExt cx="1377891" cy="634701"/>
          </a:xfrm>
          <a:solidFill>
            <a:schemeClr val="bg2">
              <a:lumMod val="90000"/>
            </a:schemeClr>
          </a:solidFill>
        </p:grpSpPr>
        <p:sp>
          <p:nvSpPr>
            <p:cNvPr id="77" name="直角三角形 76"/>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78" name="矩形 77"/>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cxnSp>
        <p:nvCxnSpPr>
          <p:cNvPr id="81" name="直接连接符 80"/>
          <p:cNvCxnSpPr/>
          <p:nvPr/>
        </p:nvCxnSpPr>
        <p:spPr>
          <a:xfrm>
            <a:off x="953750" y="259816"/>
            <a:ext cx="0" cy="261937"/>
          </a:xfrm>
          <a:prstGeom prst="line">
            <a:avLst/>
          </a:prstGeom>
          <a:ln w="28575"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82" name="文本框 5"/>
          <p:cNvSpPr txBox="1"/>
          <p:nvPr/>
        </p:nvSpPr>
        <p:spPr>
          <a:xfrm>
            <a:off x="960120" y="147320"/>
            <a:ext cx="3064510"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人教版九年级上册</a:t>
            </a:r>
            <a:endParaRPr lang="zh-CN" altLang="en-US" sz="2400" b="1" dirty="0" smtClean="0">
              <a:solidFill>
                <a:schemeClr val="bg1"/>
              </a:solidFill>
              <a:effectLst/>
              <a:latin typeface="微软雅黑" panose="020B0503020204020204" pitchFamily="34" charset="-122"/>
              <a:ea typeface="微软雅黑" panose="020B0503020204020204" pitchFamily="34" charset="-122"/>
            </a:endParaRPr>
          </a:p>
        </p:txBody>
      </p:sp>
      <p:grpSp>
        <p:nvGrpSpPr>
          <p:cNvPr id="3" name="组合 66"/>
          <p:cNvGrpSpPr/>
          <p:nvPr/>
        </p:nvGrpSpPr>
        <p:grpSpPr>
          <a:xfrm flipH="1">
            <a:off x="8776673" y="-12408"/>
            <a:ext cx="2750820" cy="740098"/>
            <a:chOff x="0" y="-2"/>
            <a:chExt cx="1377891" cy="634701"/>
          </a:xfrm>
          <a:solidFill>
            <a:schemeClr val="bg2">
              <a:lumMod val="90000"/>
            </a:schemeClr>
          </a:solidFill>
        </p:grpSpPr>
        <p:sp>
          <p:nvSpPr>
            <p:cNvPr id="84" name="直角三角形 83"/>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85" name="矩形 84"/>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pic>
        <p:nvPicPr>
          <p:cNvPr id="86" name="图片 85" descr="网站标志"/>
          <p:cNvPicPr>
            <a:picLocks noChangeAspect="1"/>
          </p:cNvPicPr>
          <p:nvPr/>
        </p:nvPicPr>
        <p:blipFill>
          <a:blip r:embed="rId4"/>
          <a:stretch>
            <a:fillRect/>
          </a:stretch>
        </p:blipFill>
        <p:spPr>
          <a:xfrm>
            <a:off x="161925" y="50165"/>
            <a:ext cx="603250" cy="601980"/>
          </a:xfrm>
          <a:prstGeom prst="rect">
            <a:avLst/>
          </a:prstGeom>
        </p:spPr>
      </p:pic>
      <p:sp>
        <p:nvSpPr>
          <p:cNvPr id="89" name="文本框 6"/>
          <p:cNvSpPr txBox="1"/>
          <p:nvPr/>
        </p:nvSpPr>
        <p:spPr>
          <a:xfrm>
            <a:off x="4403715" y="99988"/>
            <a:ext cx="4714908" cy="461665"/>
          </a:xfrm>
          <a:prstGeom prst="rect">
            <a:avLst/>
          </a:prstGeom>
          <a:noFill/>
        </p:spPr>
        <p:txBody>
          <a:bodyPr wrap="square" rtlCol="0">
            <a:spAutoFit/>
          </a:bodyPr>
          <a:lstStyle/>
          <a:p>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a:t>
            </a:r>
            <a:r>
              <a:rPr lang="en-US" altLang="zh-CN"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17</a:t>
            </a:r>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课 君主立宪制的英国  </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5" name="Text Box 5"/>
          <p:cNvSpPr txBox="1">
            <a:spLocks noChangeArrowheads="1"/>
          </p:cNvSpPr>
          <p:nvPr/>
        </p:nvSpPr>
        <p:spPr bwMode="auto">
          <a:xfrm>
            <a:off x="12611169" y="1503363"/>
            <a:ext cx="184150" cy="519112"/>
          </a:xfrm>
          <a:prstGeom prst="rect">
            <a:avLst/>
          </a:prstGeom>
          <a:noFill/>
          <a:ln w="9525">
            <a:noFill/>
            <a:miter lim="800000"/>
          </a:ln>
        </p:spPr>
        <p:txBody>
          <a:bodyPr wrap="none">
            <a:spAutoFit/>
          </a:bodyPr>
          <a:lstStyle/>
          <a:p>
            <a:pPr algn="ctr"/>
            <a:endParaRPr lang="zh-CN" altLang="zh-CN" sz="2800" b="1"/>
          </a:p>
        </p:txBody>
      </p:sp>
      <p:grpSp>
        <p:nvGrpSpPr>
          <p:cNvPr id="4" name="组合 67"/>
          <p:cNvGrpSpPr/>
          <p:nvPr/>
        </p:nvGrpSpPr>
        <p:grpSpPr>
          <a:xfrm>
            <a:off x="7987174" y="1862784"/>
            <a:ext cx="620625" cy="59414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34" name="TextBox 51"/>
          <p:cNvSpPr txBox="1"/>
          <p:nvPr/>
        </p:nvSpPr>
        <p:spPr>
          <a:xfrm>
            <a:off x="8016053" y="1903351"/>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士</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5" name="组合 67"/>
          <p:cNvGrpSpPr/>
          <p:nvPr/>
        </p:nvGrpSpPr>
        <p:grpSpPr>
          <a:xfrm>
            <a:off x="8794753" y="1862784"/>
            <a:ext cx="620625" cy="594142"/>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37" name="椭圆 3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38" name="TextBox 37"/>
          <p:cNvSpPr txBox="1"/>
          <p:nvPr/>
        </p:nvSpPr>
        <p:spPr>
          <a:xfrm>
            <a:off x="8873309" y="1934222"/>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二</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6" name="组合 67"/>
          <p:cNvGrpSpPr/>
          <p:nvPr/>
        </p:nvGrpSpPr>
        <p:grpSpPr>
          <a:xfrm>
            <a:off x="7261235" y="1862784"/>
            <a:ext cx="620625" cy="594142"/>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42" name="TextBox 51"/>
          <p:cNvSpPr txBox="1"/>
          <p:nvPr/>
        </p:nvSpPr>
        <p:spPr>
          <a:xfrm>
            <a:off x="7290114" y="1903351"/>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姆</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7" name="组合 67"/>
          <p:cNvGrpSpPr/>
          <p:nvPr/>
        </p:nvGrpSpPr>
        <p:grpSpPr>
          <a:xfrm>
            <a:off x="6546855" y="1862784"/>
            <a:ext cx="620625" cy="594142"/>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47" name="TextBox 46"/>
          <p:cNvSpPr txBox="1"/>
          <p:nvPr/>
        </p:nvSpPr>
        <p:spPr>
          <a:xfrm>
            <a:off x="6575734" y="1903351"/>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詹</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8" name="组合 67"/>
          <p:cNvGrpSpPr/>
          <p:nvPr/>
        </p:nvGrpSpPr>
        <p:grpSpPr>
          <a:xfrm>
            <a:off x="9630248" y="1862784"/>
            <a:ext cx="620625" cy="594142"/>
            <a:chOff x="304800" y="673100"/>
            <a:chExt cx="4000500" cy="4000500"/>
          </a:xfrm>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50" name="椭圆 4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51" name="TextBox 50"/>
          <p:cNvSpPr txBox="1"/>
          <p:nvPr/>
        </p:nvSpPr>
        <p:spPr>
          <a:xfrm>
            <a:off x="9659127" y="1903351"/>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世</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52" name="TextBox 51"/>
          <p:cNvSpPr txBox="1"/>
          <p:nvPr/>
        </p:nvSpPr>
        <p:spPr>
          <a:xfrm>
            <a:off x="117435" y="2290845"/>
            <a:ext cx="3357586" cy="4524315"/>
          </a:xfrm>
          <a:prstGeom prst="rect">
            <a:avLst/>
          </a:prstGeom>
          <a:noFill/>
        </p:spPr>
        <p:txBody>
          <a:bodyPr wrap="square" rtlCol="0">
            <a:spAutoFit/>
          </a:bodyPr>
          <a:lstStyle/>
          <a:p>
            <a:r>
              <a:rPr lang="zh-CN" altLang="en-US" sz="3600" dirty="0" smtClean="0">
                <a:solidFill>
                  <a:srgbClr val="C00000"/>
                </a:solidFill>
                <a:latin typeface="华文新魏" panose="02010800040101010101" pitchFamily="2" charset="-122"/>
                <a:ea typeface="华文新魏" panose="02010800040101010101" pitchFamily="2" charset="-122"/>
              </a:rPr>
              <a:t>詹姆士二世</a:t>
            </a:r>
            <a:r>
              <a:rPr lang="zh-CN" altLang="en-US" sz="3600" dirty="0" smtClean="0">
                <a:latin typeface="华文新魏" panose="02010800040101010101" pitchFamily="2" charset="-122"/>
                <a:ea typeface="华文新魏" panose="02010800040101010101" pitchFamily="2" charset="-122"/>
              </a:rPr>
              <a:t>是个</a:t>
            </a:r>
            <a:r>
              <a:rPr lang="zh-CN" altLang="en-US" sz="3600" dirty="0" smtClean="0">
                <a:solidFill>
                  <a:srgbClr val="C00000"/>
                </a:solidFill>
                <a:latin typeface="华文新魏" panose="02010800040101010101" pitchFamily="2" charset="-122"/>
                <a:ea typeface="华文新魏" panose="02010800040101010101" pitchFamily="2" charset="-122"/>
              </a:rPr>
              <a:t>天主教徒</a:t>
            </a:r>
            <a:r>
              <a:rPr lang="zh-CN" altLang="en-US" sz="3600" dirty="0" smtClean="0">
                <a:latin typeface="华文新魏" panose="02010800040101010101" pitchFamily="2" charset="-122"/>
                <a:ea typeface="华文新魏" panose="02010800040101010101" pitchFamily="2" charset="-122"/>
              </a:rPr>
              <a:t>，他在英国恢复天主教和专制制度，进行</a:t>
            </a:r>
            <a:r>
              <a:rPr lang="zh-CN" altLang="en-US" sz="3600" dirty="0" smtClean="0">
                <a:solidFill>
                  <a:srgbClr val="C00000"/>
                </a:solidFill>
                <a:latin typeface="华文新魏" panose="02010800040101010101" pitchFamily="2" charset="-122"/>
                <a:ea typeface="华文新魏" panose="02010800040101010101" pitchFamily="2" charset="-122"/>
              </a:rPr>
              <a:t>反攻倒算</a:t>
            </a:r>
            <a:r>
              <a:rPr lang="zh-CN" altLang="en-US" sz="3600" dirty="0" smtClean="0">
                <a:latin typeface="华文新魏" panose="02010800040101010101" pitchFamily="2" charset="-122"/>
                <a:ea typeface="华文新魏" panose="02010800040101010101" pitchFamily="2" charset="-122"/>
              </a:rPr>
              <a:t>，激起了人民的反抗。</a:t>
            </a:r>
            <a:endParaRPr lang="zh-CN" altLang="en-US" sz="3600" dirty="0" smtClean="0">
              <a:latin typeface="华文新魏" panose="02010800040101010101" pitchFamily="2" charset="-122"/>
              <a:ea typeface="华文新魏" panose="02010800040101010101" pitchFamily="2" charset="-122"/>
            </a:endParaRPr>
          </a:p>
          <a:p>
            <a:endParaRPr lang="zh-CN" altLang="en-US" sz="3600" dirty="0">
              <a:latin typeface="华文新魏" panose="02010800040101010101" pitchFamily="2" charset="-122"/>
              <a:ea typeface="华文新魏" panose="02010800040101010101" pitchFamily="2" charset="-122"/>
            </a:endParaRPr>
          </a:p>
        </p:txBody>
      </p:sp>
      <p:sp>
        <p:nvSpPr>
          <p:cNvPr id="53" name="圆角矩形 52"/>
          <p:cNvSpPr/>
          <p:nvPr/>
        </p:nvSpPr>
        <p:spPr>
          <a:xfrm>
            <a:off x="117435" y="957244"/>
            <a:ext cx="4429156" cy="571504"/>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隶书" panose="02010800040101010101" pitchFamily="2" charset="-122"/>
              <a:ea typeface="华文隶书" panose="02010800040101010101" pitchFamily="2" charset="-122"/>
            </a:endParaRPr>
          </a:p>
        </p:txBody>
      </p:sp>
      <p:sp>
        <p:nvSpPr>
          <p:cNvPr id="54" name="矩形 53"/>
          <p:cNvSpPr/>
          <p:nvPr/>
        </p:nvSpPr>
        <p:spPr>
          <a:xfrm>
            <a:off x="936099" y="957244"/>
            <a:ext cx="3467616" cy="584775"/>
          </a:xfrm>
          <a:prstGeom prst="rect">
            <a:avLst/>
          </a:prstGeom>
        </p:spPr>
        <p:txBody>
          <a:bodyPr wrap="none">
            <a:spAutoFit/>
          </a:bodyPr>
          <a:lstStyle/>
          <a:p>
            <a:r>
              <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斯图亚特王朝复辟</a:t>
            </a:r>
            <a:endPar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55" name="图片 54" descr="t0111748d80fe6749f2.jpg"/>
          <p:cNvPicPr>
            <a:picLocks noChangeAspect="1"/>
          </p:cNvPicPr>
          <p:nvPr/>
        </p:nvPicPr>
        <p:blipFill>
          <a:blip r:embed="rId5" cstate="print"/>
          <a:stretch>
            <a:fillRect/>
          </a:stretch>
        </p:blipFill>
        <p:spPr>
          <a:xfrm>
            <a:off x="188873" y="1028682"/>
            <a:ext cx="755457" cy="428628"/>
          </a:xfrm>
          <a:prstGeom prst="rect">
            <a:avLst/>
          </a:prstGeom>
        </p:spPr>
      </p:pic>
      <p:pic>
        <p:nvPicPr>
          <p:cNvPr id="59" name="图片 58" descr="1.jpg"/>
          <p:cNvPicPr>
            <a:picLocks noChangeAspect="1"/>
          </p:cNvPicPr>
          <p:nvPr/>
        </p:nvPicPr>
        <p:blipFill>
          <a:blip r:embed="rId6"/>
          <a:stretch>
            <a:fillRect/>
          </a:stretch>
        </p:blipFill>
        <p:spPr>
          <a:xfrm>
            <a:off x="3546459" y="1743062"/>
            <a:ext cx="2214578" cy="2677627"/>
          </a:xfrm>
          <a:prstGeom prst="roundRect">
            <a:avLst>
              <a:gd name="adj" fmla="val 9264"/>
            </a:avLst>
          </a:prstGeom>
          <a:ln>
            <a:noFill/>
          </a:ln>
          <a:effectLst>
            <a:outerShdw blurRad="292100" dist="139700" dir="2700000" algn="tl" rotWithShape="0">
              <a:srgbClr val="333333">
                <a:alpha val="65000"/>
              </a:srgbClr>
            </a:outerShdw>
          </a:effectLst>
        </p:spPr>
      </p:pic>
      <p:sp>
        <p:nvSpPr>
          <p:cNvPr id="60" name="矩形 59"/>
          <p:cNvSpPr/>
          <p:nvPr/>
        </p:nvSpPr>
        <p:spPr>
          <a:xfrm>
            <a:off x="3546459" y="3814764"/>
            <a:ext cx="2140330" cy="461665"/>
          </a:xfrm>
          <a:prstGeom prst="rect">
            <a:avLst/>
          </a:prstGeom>
        </p:spPr>
        <p:txBody>
          <a:bodyPr wrap="none">
            <a:spAutoFit/>
          </a:bodyPr>
          <a:lstStyle/>
          <a:p>
            <a:r>
              <a:rPr lang="en-US" sz="24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1633</a:t>
            </a:r>
            <a:r>
              <a:rPr lang="zh-CN" altLang="en-US" sz="24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年</a:t>
            </a:r>
            <a:r>
              <a:rPr lang="en-US" sz="24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-1701</a:t>
            </a:r>
            <a:r>
              <a:rPr lang="zh-CN" altLang="en-US" sz="24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年</a:t>
            </a:r>
            <a:endParaRPr lang="zh-CN" altLang="en-US" sz="2400" b="1" dirty="0">
              <a:solidFill>
                <a:schemeClr val="bg1"/>
              </a:solidFill>
              <a:effectLst>
                <a:glow rad="228600">
                  <a:schemeClr val="accent2">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
        <p:nvSpPr>
          <p:cNvPr id="61" name="矩形 60"/>
          <p:cNvSpPr/>
          <p:nvPr/>
        </p:nvSpPr>
        <p:spPr>
          <a:xfrm>
            <a:off x="5903913" y="2496689"/>
            <a:ext cx="5429288" cy="1815882"/>
          </a:xfrm>
          <a:prstGeom prst="rect">
            <a:avLst/>
          </a:prstGeom>
        </p:spPr>
        <p:txBody>
          <a:bodyPr wrap="square">
            <a:spAutoFit/>
          </a:bodyPr>
          <a:lstStyle/>
          <a:p>
            <a:r>
              <a:rPr lang="zh-CN" altLang="en-US" sz="2800" dirty="0" smtClean="0">
                <a:latin typeface="华文新魏" panose="02010800040101010101" pitchFamily="2" charset="-122"/>
                <a:ea typeface="华文新魏" panose="02010800040101010101" pitchFamily="2" charset="-122"/>
              </a:rPr>
              <a:t>詹姆斯二世是查理二世弟弟，是一个更加顽固的君主，他继续推行前任定下的各种政策，英国人民的愤恨越积越多。</a:t>
            </a:r>
            <a:endParaRPr lang="zh-CN" altLang="en-US" sz="2800" dirty="0">
              <a:latin typeface="华文新魏" panose="02010800040101010101" pitchFamily="2" charset="-122"/>
              <a:ea typeface="华文新魏" panose="02010800040101010101" pitchFamily="2" charset="-122"/>
            </a:endParaRPr>
          </a:p>
        </p:txBody>
      </p:sp>
      <p:pic>
        <p:nvPicPr>
          <p:cNvPr id="56" name="图片 55"/>
          <p:cNvPicPr>
            <a:picLocks noChangeAspect="1"/>
          </p:cNvPicPr>
          <p:nvPr/>
        </p:nvPicPr>
        <p:blipFill rotWithShape="1">
          <a:blip r:embed="rId1" cstate="print"/>
          <a:srcRect l="24814" r="13974" b="25049"/>
          <a:stretch>
            <a:fillRect/>
          </a:stretch>
        </p:blipFill>
        <p:spPr>
          <a:xfrm>
            <a:off x="3332146" y="4714908"/>
            <a:ext cx="7858179" cy="2386004"/>
          </a:xfrm>
          <a:prstGeom prst="roundRect">
            <a:avLst>
              <a:gd name="adj" fmla="val 5767"/>
            </a:avLst>
          </a:prstGeom>
          <a:ln>
            <a:solidFill>
              <a:schemeClr val="bg2">
                <a:lumMod val="50000"/>
              </a:schemeClr>
            </a:solidFill>
          </a:ln>
          <a:effectLst>
            <a:outerShdw blurRad="292100" dist="139700" dir="2700000" algn="tl" rotWithShape="0">
              <a:srgbClr val="333333">
                <a:alpha val="65000"/>
              </a:srgbClr>
            </a:outerShdw>
          </a:effectLst>
        </p:spPr>
      </p:pic>
      <p:sp>
        <p:nvSpPr>
          <p:cNvPr id="57" name="TextBox 10"/>
          <p:cNvSpPr txBox="1">
            <a:spLocks noChangeArrowheads="1"/>
          </p:cNvSpPr>
          <p:nvPr/>
        </p:nvSpPr>
        <p:spPr bwMode="auto">
          <a:xfrm>
            <a:off x="4546592" y="4814896"/>
            <a:ext cx="6429420" cy="2677656"/>
          </a:xfrm>
          <a:prstGeom prst="rect">
            <a:avLst/>
          </a:prstGeom>
          <a:noFill/>
          <a:ln w="9525">
            <a:noFill/>
            <a:miter lim="800000"/>
          </a:ln>
        </p:spPr>
        <p:txBody>
          <a:bodyPr wrap="square">
            <a:spAutoFit/>
          </a:bodyPr>
          <a:lstStyle/>
          <a:p>
            <a:r>
              <a:rPr lang="en-US" altLang="zh-CN" sz="2400" dirty="0" smtClean="0">
                <a:latin typeface="华文新魏" panose="02010800040101010101" pitchFamily="2" charset="-122"/>
                <a:ea typeface="华文新魏" panose="02010800040101010101" pitchFamily="2" charset="-122"/>
              </a:rPr>
              <a:t>16</a:t>
            </a:r>
            <a:r>
              <a:rPr lang="zh-CN" altLang="en-US" sz="2400" dirty="0">
                <a:latin typeface="华文新魏" panose="02010800040101010101" pitchFamily="2" charset="-122"/>
                <a:ea typeface="华文新魏" panose="02010800040101010101" pitchFamily="2" charset="-122"/>
              </a:rPr>
              <a:t>世纪，欧洲出现宗教改革运动</a:t>
            </a:r>
            <a:r>
              <a:rPr lang="zh-CN" altLang="en-US" sz="2400" dirty="0" smtClean="0">
                <a:latin typeface="华文新魏" panose="02010800040101010101" pitchFamily="2" charset="-122"/>
                <a:ea typeface="华文新魏" panose="02010800040101010101" pitchFamily="2" charset="-122"/>
              </a:rPr>
              <a:t>，部分</a:t>
            </a:r>
            <a:r>
              <a:rPr lang="zh-CN" altLang="en-US" sz="2400" dirty="0">
                <a:latin typeface="华文新魏" panose="02010800040101010101" pitchFamily="2" charset="-122"/>
                <a:ea typeface="华文新魏" panose="02010800040101010101" pitchFamily="2" charset="-122"/>
              </a:rPr>
              <a:t>国家和地区的教会脱离罗马教廷，分离出来。原教会称为“旧教”或“天主教”，改革后的教会称为“基督新教”。新教分为许多教派。在宗教改革中，英国也建立起独立于罗马教廷的教会，属于基督新教的一支。</a:t>
            </a:r>
            <a:endParaRPr lang="zh-CN" altLang="en-US" sz="2400" dirty="0">
              <a:latin typeface="华文新魏" panose="02010800040101010101" pitchFamily="2" charset="-122"/>
              <a:ea typeface="华文新魏" panose="02010800040101010101" pitchFamily="2" charset="-122"/>
            </a:endParaRPr>
          </a:p>
          <a:p>
            <a:endParaRPr lang="zh-CN" altLang="en-US" sz="2400" dirty="0">
              <a:latin typeface="华文新魏" panose="02010800040101010101" pitchFamily="2" charset="-122"/>
              <a:ea typeface="华文新魏" panose="02010800040101010101" pitchFamily="2" charset="-122"/>
            </a:endParaRPr>
          </a:p>
        </p:txBody>
      </p:sp>
      <p:grpSp>
        <p:nvGrpSpPr>
          <p:cNvPr id="58" name="组合 67"/>
          <p:cNvGrpSpPr/>
          <p:nvPr/>
        </p:nvGrpSpPr>
        <p:grpSpPr>
          <a:xfrm>
            <a:off x="3903649" y="5263774"/>
            <a:ext cx="620625" cy="594142"/>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64" name="TextBox 51"/>
          <p:cNvSpPr txBox="1"/>
          <p:nvPr/>
        </p:nvSpPr>
        <p:spPr>
          <a:xfrm>
            <a:off x="3932528" y="5304341"/>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教</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65" name="组合 67"/>
          <p:cNvGrpSpPr/>
          <p:nvPr/>
        </p:nvGrpSpPr>
        <p:grpSpPr>
          <a:xfrm>
            <a:off x="3903649" y="6215106"/>
            <a:ext cx="620625" cy="594142"/>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68" name="TextBox 67"/>
          <p:cNvSpPr txBox="1"/>
          <p:nvPr/>
        </p:nvSpPr>
        <p:spPr>
          <a:xfrm>
            <a:off x="3932528" y="6255673"/>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革</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69" name="组合 67"/>
          <p:cNvGrpSpPr/>
          <p:nvPr/>
        </p:nvGrpSpPr>
        <p:grpSpPr>
          <a:xfrm>
            <a:off x="3484260" y="5857916"/>
            <a:ext cx="620625" cy="594142"/>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71" name="椭圆 7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76" name="TextBox 51"/>
          <p:cNvSpPr txBox="1"/>
          <p:nvPr/>
        </p:nvSpPr>
        <p:spPr>
          <a:xfrm>
            <a:off x="3515459" y="5918596"/>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改</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79" name="组合 67"/>
          <p:cNvGrpSpPr/>
          <p:nvPr/>
        </p:nvGrpSpPr>
        <p:grpSpPr>
          <a:xfrm>
            <a:off x="3484260" y="4929222"/>
            <a:ext cx="620625" cy="594142"/>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83" name="椭圆 8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90" name="TextBox 89"/>
          <p:cNvSpPr txBox="1"/>
          <p:nvPr/>
        </p:nvSpPr>
        <p:spPr>
          <a:xfrm>
            <a:off x="3513139" y="4969789"/>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宗</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45" name="图片 44" descr="QQ截图20180225104254.png">
            <a:hlinkClick r:id="rId7" action="ppaction://hlinksldjump"/>
          </p:cNvPr>
          <p:cNvPicPr>
            <a:picLocks noChangeAspect="1"/>
          </p:cNvPicPr>
          <p:nvPr/>
        </p:nvPicPr>
        <p:blipFill>
          <a:blip r:embed="rId8"/>
          <a:stretch>
            <a:fillRect/>
          </a:stretch>
        </p:blipFill>
        <p:spPr>
          <a:xfrm>
            <a:off x="10904573" y="6606926"/>
            <a:ext cx="571504" cy="565424"/>
          </a:xfrm>
          <a:prstGeom prst="ellipse">
            <a:avLst/>
          </a:prstGeom>
          <a:effectLst>
            <a:outerShdw blurRad="76200" dir="13500000" sy="23000" kx="1200000" algn="br" rotWithShape="0">
              <a:prstClr val="black">
                <a:alpha val="20000"/>
              </a:prstClr>
            </a:outerShdw>
          </a:effectLst>
        </p:spPr>
      </p:pic>
      <p:pic>
        <p:nvPicPr>
          <p:cNvPr id="91" name="图片 90" descr="624f9a79jw1eelyzwvu5xj20b408t75j.jpg"/>
          <p:cNvPicPr>
            <a:picLocks noChangeAspect="1"/>
          </p:cNvPicPr>
          <p:nvPr/>
        </p:nvPicPr>
        <p:blipFill>
          <a:blip r:embed="rId9">
            <a:clrChange>
              <a:clrFrom>
                <a:srgbClr val="FFFFFF"/>
              </a:clrFrom>
              <a:clrTo>
                <a:srgbClr val="FFFFFF">
                  <a:alpha val="0"/>
                </a:srgbClr>
              </a:clrTo>
            </a:clrChange>
          </a:blip>
          <a:stretch>
            <a:fillRect/>
          </a:stretch>
        </p:blipFill>
        <p:spPr>
          <a:xfrm>
            <a:off x="9547251" y="0"/>
            <a:ext cx="1714512" cy="814368"/>
          </a:xfrm>
          <a:prstGeom prst="rect">
            <a:avLst/>
          </a:prstGeom>
        </p:spPr>
      </p:pic>
      <p:pic>
        <p:nvPicPr>
          <p:cNvPr id="92" name="图片 91" descr="624f9a79jw1eelyzwvu5xj20b408t75j.jpg"/>
          <p:cNvPicPr>
            <a:picLocks noChangeAspect="1"/>
          </p:cNvPicPr>
          <p:nvPr/>
        </p:nvPicPr>
        <p:blipFill>
          <a:blip r:embed="rId9">
            <a:clrChange>
              <a:clrFrom>
                <a:srgbClr val="FFFFFF"/>
              </a:clrFrom>
              <a:clrTo>
                <a:srgbClr val="FFFFFF">
                  <a:alpha val="0"/>
                </a:srgbClr>
              </a:clrTo>
            </a:clrChange>
          </a:blip>
          <a:stretch>
            <a:fillRect/>
          </a:stretch>
        </p:blipFill>
        <p:spPr>
          <a:xfrm>
            <a:off x="9547251" y="0"/>
            <a:ext cx="1714512" cy="814368"/>
          </a:xfrm>
          <a:prstGeom prst="rect">
            <a:avLst/>
          </a:prstGeom>
        </p:spPr>
      </p:pic>
      <p:sp>
        <p:nvSpPr>
          <p:cNvPr id="93" name="文本框 13"/>
          <p:cNvSpPr txBox="1"/>
          <p:nvPr/>
        </p:nvSpPr>
        <p:spPr>
          <a:xfrm>
            <a:off x="9761565" y="171426"/>
            <a:ext cx="1285884" cy="415498"/>
          </a:xfrm>
          <a:prstGeom prst="rect">
            <a:avLst/>
          </a:prstGeom>
          <a:noFill/>
        </p:spPr>
        <p:txBody>
          <a:bodyPr wrap="square" rtlCol="0">
            <a:spAutoFit/>
            <a:scene3d>
              <a:camera prst="orthographicFront"/>
              <a:lightRig rig="threePt" dir="t"/>
            </a:scene3d>
          </a:bodyPr>
          <a:lstStyle/>
          <a:p>
            <a:pPr algn="ct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第六单元</a:t>
            </a:r>
            <a:endParaRPr lang="en-US" altLang="zh-CN"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dissolve">
                                      <p:cBhvr>
                                        <p:cTn id="1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24814" r="13974" b="25049"/>
          <a:stretch>
            <a:fillRect/>
          </a:stretch>
        </p:blipFill>
        <p:spPr>
          <a:xfrm>
            <a:off x="4189401" y="957244"/>
            <a:ext cx="7143800" cy="6000792"/>
          </a:xfrm>
          <a:prstGeom prst="roundRect">
            <a:avLst>
              <a:gd name="adj" fmla="val 4839"/>
            </a:avLst>
          </a:prstGeom>
          <a:ln>
            <a:solidFill>
              <a:schemeClr val="bg2">
                <a:lumMod val="50000"/>
              </a:schemeClr>
            </a:solidFill>
          </a:ln>
          <a:effectLst>
            <a:outerShdw blurRad="292100" dist="139700" dir="2700000" algn="tl" rotWithShape="0">
              <a:srgbClr val="333333">
                <a:alpha val="65000"/>
              </a:srgbClr>
            </a:outerShdw>
          </a:effectLst>
        </p:spPr>
      </p:pic>
      <p:sp>
        <p:nvSpPr>
          <p:cNvPr id="10" name="矩形 9"/>
          <p:cNvSpPr/>
          <p:nvPr/>
        </p:nvSpPr>
        <p:spPr bwMode="auto">
          <a:xfrm flipV="1">
            <a:off x="0" y="7198068"/>
            <a:ext cx="11522075" cy="45719"/>
          </a:xfrm>
          <a:prstGeom prst="rect">
            <a:avLst/>
          </a:prstGeom>
          <a:solidFill>
            <a:srgbClr val="663300"/>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dirty="0">
              <a:ln>
                <a:solidFill>
                  <a:srgbClr val="660033"/>
                </a:solidFill>
              </a:ln>
            </a:endParaRPr>
          </a:p>
        </p:txBody>
      </p:sp>
      <p:pic>
        <p:nvPicPr>
          <p:cNvPr id="72" name="图片 71" descr="t018d16e110143ea110.jpg"/>
          <p:cNvPicPr>
            <a:picLocks noChangeAspect="1"/>
          </p:cNvPicPr>
          <p:nvPr/>
        </p:nvPicPr>
        <p:blipFill>
          <a:blip r:embed="rId2">
            <a:clrChange>
              <a:clrFrom>
                <a:srgbClr val="F2F2F2"/>
              </a:clrFrom>
              <a:clrTo>
                <a:srgbClr val="F2F2F2">
                  <a:alpha val="0"/>
                </a:srgbClr>
              </a:clrTo>
            </a:clrChange>
          </a:blip>
          <a:srcRect t="54831" b="25094"/>
          <a:stretch>
            <a:fillRect/>
          </a:stretch>
        </p:blipFill>
        <p:spPr>
          <a:xfrm rot="10800000">
            <a:off x="-3" y="712451"/>
            <a:ext cx="11522075" cy="142876"/>
          </a:xfrm>
          <a:prstGeom prst="rect">
            <a:avLst/>
          </a:prstGeom>
        </p:spPr>
      </p:pic>
      <p:pic>
        <p:nvPicPr>
          <p:cNvPr id="74" name="图片 73" descr="t018d16e110143ea110.jpg"/>
          <p:cNvPicPr>
            <a:picLocks noChangeAspect="1"/>
          </p:cNvPicPr>
          <p:nvPr/>
        </p:nvPicPr>
        <p:blipFill>
          <a:blip r:embed="rId2">
            <a:clrChange>
              <a:clrFrom>
                <a:srgbClr val="F2F2F2"/>
              </a:clrFrom>
              <a:clrTo>
                <a:srgbClr val="F2F2F2">
                  <a:alpha val="0"/>
                </a:srgbClr>
              </a:clrTo>
            </a:clrChange>
          </a:blip>
          <a:srcRect t="54831" b="25094"/>
          <a:stretch>
            <a:fillRect/>
          </a:stretch>
        </p:blipFill>
        <p:spPr>
          <a:xfrm rot="10800000">
            <a:off x="0" y="671493"/>
            <a:ext cx="11522075" cy="142876"/>
          </a:xfrm>
          <a:prstGeom prst="rect">
            <a:avLst/>
          </a:prstGeom>
        </p:spPr>
      </p:pic>
      <p:sp>
        <p:nvSpPr>
          <p:cNvPr id="75" name="矩形 74"/>
          <p:cNvSpPr/>
          <p:nvPr/>
        </p:nvSpPr>
        <p:spPr>
          <a:xfrm>
            <a:off x="0" y="0"/>
            <a:ext cx="10776937" cy="704850"/>
          </a:xfrm>
          <a:prstGeom prst="rect">
            <a:avLst/>
          </a:prstGeom>
          <a:blipFill>
            <a:blip r:embed="rId3"/>
            <a:stretch>
              <a:fillRect/>
            </a:stretch>
          </a:bli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800" dirty="0" smtClean="0">
                <a:solidFill>
                  <a:schemeClr val="tx1"/>
                </a:solidFill>
                <a:effectLst/>
              </a:rPr>
              <a:t> </a:t>
            </a:r>
            <a:endParaRPr lang="zh-CN" altLang="en-US" sz="1800" dirty="0">
              <a:solidFill>
                <a:schemeClr val="tx1"/>
              </a:solidFill>
              <a:effectLst/>
            </a:endParaRPr>
          </a:p>
        </p:txBody>
      </p:sp>
      <p:grpSp>
        <p:nvGrpSpPr>
          <p:cNvPr id="2" name="组合 23"/>
          <p:cNvGrpSpPr/>
          <p:nvPr/>
        </p:nvGrpSpPr>
        <p:grpSpPr>
          <a:xfrm flipH="1">
            <a:off x="8261367" y="-12408"/>
            <a:ext cx="2750820" cy="740098"/>
            <a:chOff x="0" y="-2"/>
            <a:chExt cx="1377891" cy="634701"/>
          </a:xfrm>
          <a:solidFill>
            <a:schemeClr val="bg2">
              <a:lumMod val="90000"/>
            </a:schemeClr>
          </a:solidFill>
        </p:grpSpPr>
        <p:sp>
          <p:nvSpPr>
            <p:cNvPr id="77" name="直角三角形 76"/>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78" name="矩形 77"/>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cxnSp>
        <p:nvCxnSpPr>
          <p:cNvPr id="81" name="直接连接符 80"/>
          <p:cNvCxnSpPr/>
          <p:nvPr/>
        </p:nvCxnSpPr>
        <p:spPr>
          <a:xfrm>
            <a:off x="953750" y="259816"/>
            <a:ext cx="0" cy="261937"/>
          </a:xfrm>
          <a:prstGeom prst="line">
            <a:avLst/>
          </a:prstGeom>
          <a:ln w="28575"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82" name="文本框 5"/>
          <p:cNvSpPr txBox="1"/>
          <p:nvPr/>
        </p:nvSpPr>
        <p:spPr>
          <a:xfrm>
            <a:off x="960120" y="147320"/>
            <a:ext cx="3064510"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人教版九年级上册</a:t>
            </a:r>
            <a:endParaRPr lang="zh-CN" altLang="en-US" sz="2400" b="1" dirty="0" smtClean="0">
              <a:solidFill>
                <a:schemeClr val="bg1"/>
              </a:solidFill>
              <a:effectLst/>
              <a:latin typeface="微软雅黑" panose="020B0503020204020204" pitchFamily="34" charset="-122"/>
              <a:ea typeface="微软雅黑" panose="020B0503020204020204" pitchFamily="34" charset="-122"/>
            </a:endParaRPr>
          </a:p>
        </p:txBody>
      </p:sp>
      <p:grpSp>
        <p:nvGrpSpPr>
          <p:cNvPr id="3" name="组合 66"/>
          <p:cNvGrpSpPr/>
          <p:nvPr/>
        </p:nvGrpSpPr>
        <p:grpSpPr>
          <a:xfrm flipH="1">
            <a:off x="8776673" y="-12408"/>
            <a:ext cx="2750820" cy="740098"/>
            <a:chOff x="0" y="-2"/>
            <a:chExt cx="1377891" cy="634701"/>
          </a:xfrm>
          <a:solidFill>
            <a:schemeClr val="bg2">
              <a:lumMod val="90000"/>
            </a:schemeClr>
          </a:solidFill>
        </p:grpSpPr>
        <p:sp>
          <p:nvSpPr>
            <p:cNvPr id="84" name="直角三角形 83"/>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85" name="矩形 84"/>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pic>
        <p:nvPicPr>
          <p:cNvPr id="86" name="图片 85" descr="网站标志"/>
          <p:cNvPicPr>
            <a:picLocks noChangeAspect="1"/>
          </p:cNvPicPr>
          <p:nvPr/>
        </p:nvPicPr>
        <p:blipFill>
          <a:blip r:embed="rId4"/>
          <a:stretch>
            <a:fillRect/>
          </a:stretch>
        </p:blipFill>
        <p:spPr>
          <a:xfrm>
            <a:off x="161925" y="50165"/>
            <a:ext cx="603250" cy="601980"/>
          </a:xfrm>
          <a:prstGeom prst="rect">
            <a:avLst/>
          </a:prstGeom>
        </p:spPr>
      </p:pic>
      <p:sp>
        <p:nvSpPr>
          <p:cNvPr id="89" name="文本框 6"/>
          <p:cNvSpPr txBox="1"/>
          <p:nvPr/>
        </p:nvSpPr>
        <p:spPr>
          <a:xfrm>
            <a:off x="4403715" y="99988"/>
            <a:ext cx="4714908" cy="461665"/>
          </a:xfrm>
          <a:prstGeom prst="rect">
            <a:avLst/>
          </a:prstGeom>
          <a:noFill/>
        </p:spPr>
        <p:txBody>
          <a:bodyPr wrap="square" rtlCol="0">
            <a:spAutoFit/>
          </a:bodyPr>
          <a:lstStyle/>
          <a:p>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a:t>
            </a:r>
            <a:r>
              <a:rPr lang="en-US" altLang="zh-CN"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17</a:t>
            </a:r>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课 君主立宪制的英国  </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5" name="Text Box 5"/>
          <p:cNvSpPr txBox="1">
            <a:spLocks noChangeArrowheads="1"/>
          </p:cNvSpPr>
          <p:nvPr/>
        </p:nvSpPr>
        <p:spPr bwMode="auto">
          <a:xfrm>
            <a:off x="12611169" y="1503363"/>
            <a:ext cx="184150" cy="519112"/>
          </a:xfrm>
          <a:prstGeom prst="rect">
            <a:avLst/>
          </a:prstGeom>
          <a:noFill/>
          <a:ln w="9525">
            <a:noFill/>
            <a:miter lim="800000"/>
          </a:ln>
        </p:spPr>
        <p:txBody>
          <a:bodyPr wrap="none">
            <a:spAutoFit/>
          </a:bodyPr>
          <a:lstStyle/>
          <a:p>
            <a:pPr algn="ctr"/>
            <a:endParaRPr lang="zh-CN" altLang="zh-CN" sz="2800" b="1"/>
          </a:p>
        </p:txBody>
      </p:sp>
      <p:sp>
        <p:nvSpPr>
          <p:cNvPr id="22" name="圆角矩形 21"/>
          <p:cNvSpPr/>
          <p:nvPr/>
        </p:nvSpPr>
        <p:spPr>
          <a:xfrm>
            <a:off x="117435" y="957244"/>
            <a:ext cx="2714644" cy="571504"/>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隶书" panose="02010800040101010101" pitchFamily="2" charset="-122"/>
              <a:ea typeface="华文隶书" panose="02010800040101010101" pitchFamily="2" charset="-122"/>
            </a:endParaRPr>
          </a:p>
        </p:txBody>
      </p:sp>
      <p:sp>
        <p:nvSpPr>
          <p:cNvPr id="23" name="矩形 22"/>
          <p:cNvSpPr/>
          <p:nvPr/>
        </p:nvSpPr>
        <p:spPr>
          <a:xfrm>
            <a:off x="936099" y="957244"/>
            <a:ext cx="1826141" cy="584775"/>
          </a:xfrm>
          <a:prstGeom prst="rect">
            <a:avLst/>
          </a:prstGeom>
        </p:spPr>
        <p:txBody>
          <a:bodyPr wrap="none">
            <a:spAutoFit/>
          </a:bodyPr>
          <a:lstStyle/>
          <a:p>
            <a:r>
              <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光荣革命</a:t>
            </a:r>
            <a:endPar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24" name="图片 23" descr="t0111748d80fe6749f2.jpg"/>
          <p:cNvPicPr>
            <a:picLocks noChangeAspect="1"/>
          </p:cNvPicPr>
          <p:nvPr/>
        </p:nvPicPr>
        <p:blipFill>
          <a:blip r:embed="rId5" cstate="print"/>
          <a:stretch>
            <a:fillRect/>
          </a:stretch>
        </p:blipFill>
        <p:spPr>
          <a:xfrm>
            <a:off x="188873" y="1028682"/>
            <a:ext cx="755457" cy="428628"/>
          </a:xfrm>
          <a:prstGeom prst="rect">
            <a:avLst/>
          </a:prstGeom>
        </p:spPr>
      </p:pic>
      <p:grpSp>
        <p:nvGrpSpPr>
          <p:cNvPr id="31" name="组合 67"/>
          <p:cNvGrpSpPr/>
          <p:nvPr/>
        </p:nvGrpSpPr>
        <p:grpSpPr>
          <a:xfrm>
            <a:off x="4486712" y="2396762"/>
            <a:ext cx="620625" cy="59414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34" name="TextBox 51"/>
          <p:cNvSpPr txBox="1"/>
          <p:nvPr/>
        </p:nvSpPr>
        <p:spPr>
          <a:xfrm>
            <a:off x="4515591" y="2437329"/>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二</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35" name="组合 67"/>
          <p:cNvGrpSpPr/>
          <p:nvPr/>
        </p:nvGrpSpPr>
        <p:grpSpPr>
          <a:xfrm>
            <a:off x="4475153" y="3006308"/>
            <a:ext cx="620625" cy="594142"/>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37" name="椭圆 3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38" name="TextBox 37"/>
          <p:cNvSpPr txBox="1"/>
          <p:nvPr/>
        </p:nvSpPr>
        <p:spPr>
          <a:xfrm>
            <a:off x="4504032" y="3046875"/>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世</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39" name="组合 67"/>
          <p:cNvGrpSpPr/>
          <p:nvPr/>
        </p:nvGrpSpPr>
        <p:grpSpPr>
          <a:xfrm>
            <a:off x="4484392" y="1753820"/>
            <a:ext cx="620625" cy="594142"/>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42" name="TextBox 51"/>
          <p:cNvSpPr txBox="1"/>
          <p:nvPr/>
        </p:nvSpPr>
        <p:spPr>
          <a:xfrm>
            <a:off x="4513271" y="1794387"/>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丽</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43" name="组合 67"/>
          <p:cNvGrpSpPr/>
          <p:nvPr/>
        </p:nvGrpSpPr>
        <p:grpSpPr>
          <a:xfrm>
            <a:off x="4484392" y="1171558"/>
            <a:ext cx="620625" cy="594142"/>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47" name="TextBox 46"/>
          <p:cNvSpPr txBox="1"/>
          <p:nvPr/>
        </p:nvSpPr>
        <p:spPr>
          <a:xfrm>
            <a:off x="4513271" y="1212125"/>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玛</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52" name="TextBox 51"/>
          <p:cNvSpPr txBox="1"/>
          <p:nvPr/>
        </p:nvSpPr>
        <p:spPr>
          <a:xfrm>
            <a:off x="331749" y="2457442"/>
            <a:ext cx="3714776" cy="4524315"/>
          </a:xfrm>
          <a:prstGeom prst="rect">
            <a:avLst/>
          </a:prstGeom>
          <a:noFill/>
        </p:spPr>
        <p:txBody>
          <a:bodyPr wrap="square" rtlCol="0">
            <a:spAutoFit/>
          </a:bodyPr>
          <a:lstStyle/>
          <a:p>
            <a:r>
              <a:rPr lang="en-US" sz="3600" dirty="0" smtClean="0">
                <a:solidFill>
                  <a:srgbClr val="C00000"/>
                </a:solidFill>
                <a:latin typeface="华文新魏" panose="02010800040101010101" pitchFamily="2" charset="-122"/>
                <a:ea typeface="华文新魏" panose="02010800040101010101" pitchFamily="2" charset="-122"/>
              </a:rPr>
              <a:t>1688</a:t>
            </a:r>
            <a:r>
              <a:rPr lang="zh-CN" altLang="en-US" sz="3600" dirty="0" smtClean="0">
                <a:solidFill>
                  <a:srgbClr val="C00000"/>
                </a:solidFill>
                <a:latin typeface="华文新魏" panose="02010800040101010101" pitchFamily="2" charset="-122"/>
                <a:ea typeface="华文新魏" panose="02010800040101010101" pitchFamily="2" charset="-122"/>
              </a:rPr>
              <a:t>年</a:t>
            </a:r>
            <a:r>
              <a:rPr lang="zh-CN" altLang="en-US" sz="3600" dirty="0" smtClean="0">
                <a:latin typeface="华文新魏" panose="02010800040101010101" pitchFamily="2" charset="-122"/>
                <a:ea typeface="华文新魏" panose="02010800040101010101" pitchFamily="2" charset="-122"/>
              </a:rPr>
              <a:t>，英国发生</a:t>
            </a:r>
            <a:r>
              <a:rPr lang="zh-CN" altLang="en-US" sz="3600" dirty="0" smtClean="0">
                <a:solidFill>
                  <a:srgbClr val="C00000"/>
                </a:solidFill>
                <a:latin typeface="华文新魏" panose="02010800040101010101" pitchFamily="2" charset="-122"/>
                <a:ea typeface="华文新魏" panose="02010800040101010101" pitchFamily="2" charset="-122"/>
              </a:rPr>
              <a:t>政变</a:t>
            </a:r>
            <a:r>
              <a:rPr lang="zh-CN" altLang="en-US" sz="3600" dirty="0" smtClean="0">
                <a:latin typeface="华文新魏" panose="02010800040101010101" pitchFamily="2" charset="-122"/>
                <a:ea typeface="华文新魏" panose="02010800040101010101" pitchFamily="2" charset="-122"/>
              </a:rPr>
              <a:t>，议会作出决定：废黜詹姆士二世，迎请他的女儿</a:t>
            </a:r>
            <a:r>
              <a:rPr lang="zh-CN" altLang="en-US" sz="3600" dirty="0" smtClean="0">
                <a:solidFill>
                  <a:srgbClr val="C00000"/>
                </a:solidFill>
                <a:latin typeface="华文新魏" panose="02010800040101010101" pitchFamily="2" charset="-122"/>
                <a:ea typeface="华文新魏" panose="02010800040101010101" pitchFamily="2" charset="-122"/>
              </a:rPr>
              <a:t>玛丽</a:t>
            </a:r>
            <a:r>
              <a:rPr lang="zh-CN" altLang="en-US" sz="3600" dirty="0" smtClean="0">
                <a:latin typeface="华文新魏" panose="02010800040101010101" pitchFamily="2" charset="-122"/>
                <a:ea typeface="华文新魏" panose="02010800040101010101" pitchFamily="2" charset="-122"/>
              </a:rPr>
              <a:t>和女婿</a:t>
            </a:r>
            <a:r>
              <a:rPr lang="zh-CN" altLang="en-US" sz="3600" dirty="0" smtClean="0">
                <a:solidFill>
                  <a:srgbClr val="C00000"/>
                </a:solidFill>
                <a:latin typeface="华文新魏" panose="02010800040101010101" pitchFamily="2" charset="-122"/>
                <a:ea typeface="华文新魏" panose="02010800040101010101" pitchFamily="2" charset="-122"/>
              </a:rPr>
              <a:t>威廉</a:t>
            </a:r>
            <a:r>
              <a:rPr lang="zh-CN" altLang="en-US" sz="3600" dirty="0" smtClean="0">
                <a:latin typeface="华文新魏" panose="02010800040101010101" pitchFamily="2" charset="-122"/>
                <a:ea typeface="华文新魏" panose="02010800040101010101" pitchFamily="2" charset="-122"/>
              </a:rPr>
              <a:t>入主英国，这次政变史称</a:t>
            </a:r>
            <a:r>
              <a:rPr lang="en-US" sz="3600" dirty="0" smtClean="0">
                <a:latin typeface="华文新魏" panose="02010800040101010101" pitchFamily="2" charset="-122"/>
                <a:ea typeface="华文新魏" panose="02010800040101010101" pitchFamily="2" charset="-122"/>
              </a:rPr>
              <a:t>“</a:t>
            </a:r>
            <a:r>
              <a:rPr lang="zh-CN" altLang="en-US" sz="3600" dirty="0" smtClean="0">
                <a:solidFill>
                  <a:srgbClr val="C00000"/>
                </a:solidFill>
                <a:latin typeface="华文新魏" panose="02010800040101010101" pitchFamily="2" charset="-122"/>
                <a:ea typeface="华文新魏" panose="02010800040101010101" pitchFamily="2" charset="-122"/>
              </a:rPr>
              <a:t>光荣革命</a:t>
            </a:r>
            <a:r>
              <a:rPr lang="en-US" sz="3600" dirty="0" smtClean="0">
                <a:latin typeface="华文新魏" panose="02010800040101010101" pitchFamily="2" charset="-122"/>
                <a:ea typeface="华文新魏" panose="02010800040101010101" pitchFamily="2" charset="-122"/>
              </a:rPr>
              <a:t>”</a:t>
            </a:r>
            <a:r>
              <a:rPr lang="zh-CN" altLang="en-US" sz="3600" dirty="0" smtClean="0">
                <a:latin typeface="华文新魏" panose="02010800040101010101" pitchFamily="2" charset="-122"/>
                <a:ea typeface="华文新魏" panose="02010800040101010101" pitchFamily="2" charset="-122"/>
              </a:rPr>
              <a:t>。</a:t>
            </a:r>
            <a:endParaRPr lang="zh-CN" altLang="en-US" sz="3600" dirty="0">
              <a:latin typeface="华文新魏" panose="02010800040101010101" pitchFamily="2" charset="-122"/>
              <a:ea typeface="华文新魏" panose="02010800040101010101" pitchFamily="2" charset="-122"/>
            </a:endParaRPr>
          </a:p>
        </p:txBody>
      </p:sp>
      <p:pic>
        <p:nvPicPr>
          <p:cNvPr id="53" name="Picture 12" descr="2cb4fefeaaffed225d60084a"/>
          <p:cNvPicPr>
            <a:picLocks noChangeAspect="1" noChangeArrowheads="1"/>
          </p:cNvPicPr>
          <p:nvPr/>
        </p:nvPicPr>
        <p:blipFill>
          <a:blip r:embed="rId6"/>
          <a:srcRect/>
          <a:stretch>
            <a:fillRect/>
          </a:stretch>
        </p:blipFill>
        <p:spPr bwMode="auto">
          <a:xfrm>
            <a:off x="7332673" y="1171558"/>
            <a:ext cx="1867985" cy="2833683"/>
          </a:xfrm>
          <a:prstGeom prst="roundRect">
            <a:avLst>
              <a:gd name="adj" fmla="val 9393"/>
            </a:avLst>
          </a:prstGeom>
          <a:ln>
            <a:noFill/>
          </a:ln>
          <a:effectLst>
            <a:outerShdw blurRad="292100" dist="139700" dir="2700000" algn="tl" rotWithShape="0">
              <a:srgbClr val="333333">
                <a:alpha val="65000"/>
              </a:srgbClr>
            </a:outerShdw>
          </a:effectLst>
        </p:spPr>
      </p:pic>
      <p:pic>
        <p:nvPicPr>
          <p:cNvPr id="54" name="Picture 14" descr="4bd1e803bbfa80643912bba8"/>
          <p:cNvPicPr>
            <a:picLocks noChangeAspect="1" noChangeArrowheads="1"/>
          </p:cNvPicPr>
          <p:nvPr/>
        </p:nvPicPr>
        <p:blipFill>
          <a:blip r:embed="rId7"/>
          <a:srcRect/>
          <a:stretch>
            <a:fillRect/>
          </a:stretch>
        </p:blipFill>
        <p:spPr bwMode="auto">
          <a:xfrm>
            <a:off x="5332409" y="1171558"/>
            <a:ext cx="1970115" cy="2855933"/>
          </a:xfrm>
          <a:prstGeom prst="roundRect">
            <a:avLst>
              <a:gd name="adj" fmla="val 7858"/>
            </a:avLst>
          </a:prstGeom>
          <a:ln>
            <a:noFill/>
          </a:ln>
          <a:effectLst>
            <a:outerShdw blurRad="292100" dist="139700" dir="2700000" algn="tl" rotWithShape="0">
              <a:srgbClr val="333333">
                <a:alpha val="65000"/>
              </a:srgbClr>
            </a:outerShdw>
          </a:effectLst>
        </p:spPr>
      </p:pic>
      <p:sp>
        <p:nvSpPr>
          <p:cNvPr id="56" name="TextBox 55"/>
          <p:cNvSpPr txBox="1"/>
          <p:nvPr/>
        </p:nvSpPr>
        <p:spPr>
          <a:xfrm>
            <a:off x="5332409" y="4100516"/>
            <a:ext cx="5786478" cy="3046988"/>
          </a:xfrm>
          <a:prstGeom prst="rect">
            <a:avLst/>
          </a:prstGeom>
          <a:noFill/>
        </p:spPr>
        <p:txBody>
          <a:bodyPr wrap="square" rtlCol="0">
            <a:spAutoFit/>
          </a:bodyPr>
          <a:lstStyle/>
          <a:p>
            <a:r>
              <a:rPr lang="zh-CN" altLang="en-US" sz="2400" dirty="0" smtClean="0">
                <a:latin typeface="华文新魏" panose="02010800040101010101" pitchFamily="2" charset="-122"/>
                <a:ea typeface="华文新魏" panose="02010800040101010101" pitchFamily="2" charset="-122"/>
              </a:rPr>
              <a:t>为了巩固资产阶级革命成果，资产阶级和新贵族发动政变，邀请信奉新教的荷兰执政威廉和他的妻子玛丽共同入主英国。</a:t>
            </a:r>
            <a:r>
              <a:rPr lang="en-US" altLang="zh-CN" sz="2400" dirty="0" smtClean="0">
                <a:latin typeface="华文新魏" panose="02010800040101010101" pitchFamily="2" charset="-122"/>
                <a:ea typeface="华文新魏" panose="02010800040101010101" pitchFamily="2" charset="-122"/>
              </a:rPr>
              <a:t>1688</a:t>
            </a:r>
            <a:r>
              <a:rPr lang="zh-CN" altLang="en-US" sz="2400" dirty="0" smtClean="0">
                <a:latin typeface="华文新魏" panose="02010800040101010101" pitchFamily="2" charset="-122"/>
                <a:ea typeface="华文新魏" panose="02010800040101010101" pitchFamily="2" charset="-122"/>
              </a:rPr>
              <a:t>年</a:t>
            </a:r>
            <a:r>
              <a:rPr lang="en-US" sz="2400" dirty="0" smtClean="0">
                <a:latin typeface="华文新魏" panose="02010800040101010101" pitchFamily="2" charset="-122"/>
                <a:ea typeface="华文新魏" panose="02010800040101010101" pitchFamily="2" charset="-122"/>
              </a:rPr>
              <a:t>11</a:t>
            </a:r>
            <a:r>
              <a:rPr lang="zh-CN" altLang="en-US" sz="2400" dirty="0" smtClean="0">
                <a:latin typeface="华文新魏" panose="02010800040101010101" pitchFamily="2" charset="-122"/>
                <a:ea typeface="华文新魏" panose="02010800040101010101" pitchFamily="2" charset="-122"/>
              </a:rPr>
              <a:t>月，威廉率军在英国登陆，詹姆士二世众叛亲离。由于这次改朝换代没有经过流血</a:t>
            </a:r>
            <a:r>
              <a:rPr lang="zh-CN" altLang="en-US" sz="2400" dirty="0" smtClean="0">
                <a:latin typeface="华文新魏" panose="02010800040101010101" pitchFamily="2" charset="-122"/>
                <a:ea typeface="华文新魏" panose="02010800040101010101" pitchFamily="2" charset="-122"/>
              </a:rPr>
              <a:t>，以最小的牺牲完成了政权的更替，被</a:t>
            </a:r>
            <a:r>
              <a:rPr lang="zh-CN" altLang="en-US" sz="2400" dirty="0" smtClean="0">
                <a:latin typeface="华文新魏" panose="02010800040101010101" pitchFamily="2" charset="-122"/>
                <a:ea typeface="华文新魏" panose="02010800040101010101" pitchFamily="2" charset="-122"/>
              </a:rPr>
              <a:t>称为光荣革命。</a:t>
            </a:r>
            <a:endParaRPr lang="zh-CN" altLang="en-US" sz="2400" dirty="0" smtClean="0">
              <a:latin typeface="华文新魏" panose="02010800040101010101" pitchFamily="2" charset="-122"/>
              <a:ea typeface="华文新魏" panose="02010800040101010101" pitchFamily="2" charset="-122"/>
            </a:endParaRPr>
          </a:p>
          <a:p>
            <a:endParaRPr lang="zh-CN" altLang="en-US" sz="2400" dirty="0">
              <a:latin typeface="华文新魏" panose="02010800040101010101" pitchFamily="2" charset="-122"/>
              <a:ea typeface="华文新魏" panose="02010800040101010101" pitchFamily="2" charset="-122"/>
            </a:endParaRPr>
          </a:p>
        </p:txBody>
      </p:sp>
      <p:pic>
        <p:nvPicPr>
          <p:cNvPr id="57" name="图片 56" descr="t01b9e6286f31ca476d.jpg"/>
          <p:cNvPicPr>
            <a:picLocks noChangeAspect="1"/>
          </p:cNvPicPr>
          <p:nvPr/>
        </p:nvPicPr>
        <p:blipFill>
          <a:blip r:embed="rId8" cstate="print">
            <a:clrChange>
              <a:clrFrom>
                <a:srgbClr val="F9FAF5"/>
              </a:clrFrom>
              <a:clrTo>
                <a:srgbClr val="F9FAF5">
                  <a:alpha val="0"/>
                </a:srgbClr>
              </a:clrTo>
            </a:clrChange>
          </a:blip>
          <a:stretch>
            <a:fillRect/>
          </a:stretch>
        </p:blipFill>
        <p:spPr>
          <a:xfrm>
            <a:off x="2903517" y="1171558"/>
            <a:ext cx="1541895" cy="1467632"/>
          </a:xfrm>
          <a:prstGeom prst="rect">
            <a:avLst/>
          </a:prstGeom>
        </p:spPr>
      </p:pic>
      <p:grpSp>
        <p:nvGrpSpPr>
          <p:cNvPr id="58" name="组合 67"/>
          <p:cNvGrpSpPr/>
          <p:nvPr/>
        </p:nvGrpSpPr>
        <p:grpSpPr>
          <a:xfrm>
            <a:off x="4486712" y="4825654"/>
            <a:ext cx="620625" cy="594142"/>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61" name="TextBox 51"/>
          <p:cNvSpPr txBox="1"/>
          <p:nvPr/>
        </p:nvSpPr>
        <p:spPr>
          <a:xfrm>
            <a:off x="4515591" y="4866221"/>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廉</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62" name="组合 67"/>
          <p:cNvGrpSpPr/>
          <p:nvPr/>
        </p:nvGrpSpPr>
        <p:grpSpPr>
          <a:xfrm>
            <a:off x="4475153" y="5435200"/>
            <a:ext cx="620625" cy="594142"/>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64" name="椭圆 6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65" name="TextBox 64"/>
          <p:cNvSpPr txBox="1"/>
          <p:nvPr/>
        </p:nvSpPr>
        <p:spPr>
          <a:xfrm>
            <a:off x="4504032" y="5475767"/>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三</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66" name="组合 67"/>
          <p:cNvGrpSpPr/>
          <p:nvPr/>
        </p:nvGrpSpPr>
        <p:grpSpPr>
          <a:xfrm>
            <a:off x="4484392" y="4182712"/>
            <a:ext cx="620625" cy="594142"/>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68" name="椭圆 6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69" name="TextBox 51"/>
          <p:cNvSpPr txBox="1"/>
          <p:nvPr/>
        </p:nvSpPr>
        <p:spPr>
          <a:xfrm>
            <a:off x="4513271" y="4223279"/>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威</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70" name="组合 67"/>
          <p:cNvGrpSpPr/>
          <p:nvPr/>
        </p:nvGrpSpPr>
        <p:grpSpPr>
          <a:xfrm>
            <a:off x="4484392" y="3600450"/>
            <a:ext cx="620625" cy="594142"/>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76" name="椭圆 7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79" name="TextBox 78"/>
          <p:cNvSpPr txBox="1"/>
          <p:nvPr/>
        </p:nvSpPr>
        <p:spPr>
          <a:xfrm>
            <a:off x="4513271" y="3641017"/>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和</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80" name="组合 67"/>
          <p:cNvGrpSpPr/>
          <p:nvPr/>
        </p:nvGrpSpPr>
        <p:grpSpPr>
          <a:xfrm>
            <a:off x="4475153" y="6078142"/>
            <a:ext cx="620625" cy="594142"/>
            <a:chOff x="304800" y="673100"/>
            <a:chExt cx="4000500" cy="4000500"/>
          </a:xfrm>
          <a:effectLst>
            <a:outerShdw blurRad="444500" dist="254000" dir="810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90" name="椭圆 8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91" name="TextBox 90"/>
          <p:cNvSpPr txBox="1"/>
          <p:nvPr/>
        </p:nvSpPr>
        <p:spPr>
          <a:xfrm>
            <a:off x="4504032" y="6118709"/>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世</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99" name="图片 98" descr="4"/>
          <p:cNvPicPr>
            <a:picLocks noChangeAspect="1"/>
          </p:cNvPicPr>
          <p:nvPr/>
        </p:nvPicPr>
        <p:blipFill>
          <a:blip r:embed="rId9"/>
          <a:stretch>
            <a:fillRect/>
          </a:stretch>
        </p:blipFill>
        <p:spPr>
          <a:xfrm>
            <a:off x="9332937" y="1242996"/>
            <a:ext cx="1960554" cy="2754804"/>
          </a:xfrm>
          <a:prstGeom prst="rect">
            <a:avLst/>
          </a:prstGeom>
          <a:noFill/>
          <a:ln w="76200" cap="flat" cmpd="tri">
            <a:solidFill>
              <a:srgbClr val="336600"/>
            </a:solidFill>
            <a:prstDash val="solid"/>
            <a:miter/>
            <a:headEnd type="none" w="med" len="med"/>
            <a:tailEnd type="none" w="med" len="med"/>
          </a:ln>
        </p:spPr>
      </p:pic>
      <p:sp>
        <p:nvSpPr>
          <p:cNvPr id="98" name="文本框 18433"/>
          <p:cNvSpPr txBox="1"/>
          <p:nvPr/>
        </p:nvSpPr>
        <p:spPr>
          <a:xfrm>
            <a:off x="9332937" y="3628968"/>
            <a:ext cx="1980029" cy="400110"/>
          </a:xfrm>
          <a:prstGeom prst="rect">
            <a:avLst/>
          </a:prstGeom>
          <a:noFill/>
          <a:ln w="9525">
            <a:noFill/>
          </a:ln>
        </p:spPr>
        <p:txBody>
          <a:bodyPr wrap="none">
            <a:spAutoFit/>
          </a:bodyPr>
          <a:lstStyle/>
          <a:p>
            <a:r>
              <a:rPr lang="zh-CN" altLang="en-US" sz="2000" b="1" dirty="0">
                <a:solidFill>
                  <a:schemeClr val="bg1"/>
                </a:solidFill>
                <a:effectLst>
                  <a:glow rad="228600">
                    <a:schemeClr val="accent2">
                      <a:satMod val="175000"/>
                      <a:alpha val="40000"/>
                    </a:schemeClr>
                  </a:glow>
                </a:effectLst>
                <a:latin typeface="Arial" panose="020B0604020202020204" pitchFamily="34" charset="0"/>
                <a:ea typeface="华文新魏" panose="02010800040101010101" pitchFamily="2" charset="-122"/>
              </a:rPr>
              <a:t>威廉在英国登陆</a:t>
            </a:r>
            <a:endParaRPr lang="zh-CN" altLang="en-US" sz="2000" b="1" dirty="0">
              <a:solidFill>
                <a:schemeClr val="bg1"/>
              </a:solidFill>
              <a:effectLst>
                <a:glow rad="228600">
                  <a:schemeClr val="accent2">
                    <a:satMod val="175000"/>
                    <a:alpha val="40000"/>
                  </a:schemeClr>
                </a:glow>
              </a:effectLst>
              <a:latin typeface="Arial" panose="020B0604020202020204" pitchFamily="34" charset="0"/>
              <a:ea typeface="华文新魏" panose="02010800040101010101" pitchFamily="2" charset="-122"/>
            </a:endParaRPr>
          </a:p>
        </p:txBody>
      </p:sp>
      <p:pic>
        <p:nvPicPr>
          <p:cNvPr id="92" name="图片 91" descr="624f9a79jw1eelyzwvu5xj20b408t75j.jpg"/>
          <p:cNvPicPr>
            <a:picLocks noChangeAspect="1"/>
          </p:cNvPicPr>
          <p:nvPr/>
        </p:nvPicPr>
        <p:blipFill>
          <a:blip r:embed="rId10">
            <a:clrChange>
              <a:clrFrom>
                <a:srgbClr val="FFFFFF"/>
              </a:clrFrom>
              <a:clrTo>
                <a:srgbClr val="FFFFFF">
                  <a:alpha val="0"/>
                </a:srgbClr>
              </a:clrTo>
            </a:clrChange>
          </a:blip>
          <a:stretch>
            <a:fillRect/>
          </a:stretch>
        </p:blipFill>
        <p:spPr>
          <a:xfrm>
            <a:off x="9547251" y="0"/>
            <a:ext cx="1714512" cy="814368"/>
          </a:xfrm>
          <a:prstGeom prst="rect">
            <a:avLst/>
          </a:prstGeom>
        </p:spPr>
      </p:pic>
      <p:pic>
        <p:nvPicPr>
          <p:cNvPr id="93" name="图片 92" descr="624f9a79jw1eelyzwvu5xj20b408t75j.jpg"/>
          <p:cNvPicPr>
            <a:picLocks noChangeAspect="1"/>
          </p:cNvPicPr>
          <p:nvPr/>
        </p:nvPicPr>
        <p:blipFill>
          <a:blip r:embed="rId10">
            <a:clrChange>
              <a:clrFrom>
                <a:srgbClr val="FFFFFF"/>
              </a:clrFrom>
              <a:clrTo>
                <a:srgbClr val="FFFFFF">
                  <a:alpha val="0"/>
                </a:srgbClr>
              </a:clrTo>
            </a:clrChange>
          </a:blip>
          <a:stretch>
            <a:fillRect/>
          </a:stretch>
        </p:blipFill>
        <p:spPr>
          <a:xfrm>
            <a:off x="9547251" y="0"/>
            <a:ext cx="1714512" cy="814368"/>
          </a:xfrm>
          <a:prstGeom prst="rect">
            <a:avLst/>
          </a:prstGeom>
        </p:spPr>
      </p:pic>
      <p:sp>
        <p:nvSpPr>
          <p:cNvPr id="94" name="文本框 13"/>
          <p:cNvSpPr txBox="1"/>
          <p:nvPr/>
        </p:nvSpPr>
        <p:spPr>
          <a:xfrm>
            <a:off x="9761565" y="171426"/>
            <a:ext cx="1285884" cy="415498"/>
          </a:xfrm>
          <a:prstGeom prst="rect">
            <a:avLst/>
          </a:prstGeom>
          <a:noFill/>
        </p:spPr>
        <p:txBody>
          <a:bodyPr wrap="square" rtlCol="0">
            <a:spAutoFit/>
            <a:scene3d>
              <a:camera prst="orthographicFront"/>
              <a:lightRig rig="threePt" dir="t"/>
            </a:scene3d>
          </a:bodyPr>
          <a:lstStyle/>
          <a:p>
            <a:pPr algn="ct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第六单元</a:t>
            </a:r>
            <a:endParaRPr lang="en-US" altLang="zh-CN"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3" name="矩形 72"/>
          <p:cNvSpPr/>
          <p:nvPr/>
        </p:nvSpPr>
        <p:spPr>
          <a:xfrm rot="20769269">
            <a:off x="5731121" y="5021911"/>
            <a:ext cx="4801314" cy="707886"/>
          </a:xfrm>
          <a:prstGeom prst="rect">
            <a:avLst/>
          </a:prstGeom>
          <a:solidFill>
            <a:schemeClr val="accent2">
              <a:lumMod val="50000"/>
            </a:schemeClr>
          </a:solidFill>
        </p:spPr>
        <p:txBody>
          <a:bodyPr wrap="none">
            <a:spAutoFit/>
          </a:bodyPr>
          <a:lstStyle/>
          <a:p>
            <a:r>
              <a:rPr lang="zh-CN" altLang="en-US" sz="4000" dirty="0" smtClean="0">
                <a:solidFill>
                  <a:schemeClr val="bg1"/>
                </a:solidFill>
                <a:latin typeface="华文隶书" panose="02010800040101010101" pitchFamily="2" charset="-122"/>
                <a:ea typeface="华文隶书" panose="02010800040101010101" pitchFamily="2" charset="-122"/>
              </a:rPr>
              <a:t>女婿登基，丈人逃亡</a:t>
            </a:r>
            <a:endParaRPr lang="zh-CN" altLang="en-US" sz="4000" dirty="0">
              <a:solidFill>
                <a:schemeClr val="bg1"/>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dissolve">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73"/>
                                        </p:tgtEl>
                                      </p:cBhvr>
                                    </p:animEffect>
                                    <p:set>
                                      <p:cBhvr>
                                        <p:cTn id="17" dur="1" fill="hold">
                                          <p:stCondLst>
                                            <p:cond delay="499"/>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73" grpId="0" animBg="1"/>
      <p:bldP spid="7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flipV="1">
            <a:off x="0" y="7198068"/>
            <a:ext cx="11522075" cy="45719"/>
          </a:xfrm>
          <a:prstGeom prst="rect">
            <a:avLst/>
          </a:prstGeom>
          <a:solidFill>
            <a:srgbClr val="663300"/>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dirty="0">
              <a:ln>
                <a:solidFill>
                  <a:srgbClr val="660033"/>
                </a:solidFill>
              </a:ln>
            </a:endParaRPr>
          </a:p>
        </p:txBody>
      </p:sp>
      <p:pic>
        <p:nvPicPr>
          <p:cNvPr id="45" name="图片 44" descr="QQ截图20180225104254.png">
            <a:hlinkClick r:id="rId1" action="ppaction://hlinksldjump"/>
          </p:cNvPr>
          <p:cNvPicPr>
            <a:picLocks noChangeAspect="1"/>
          </p:cNvPicPr>
          <p:nvPr/>
        </p:nvPicPr>
        <p:blipFill>
          <a:blip r:embed="rId2"/>
          <a:stretch>
            <a:fillRect/>
          </a:stretch>
        </p:blipFill>
        <p:spPr>
          <a:xfrm>
            <a:off x="10904573" y="6606926"/>
            <a:ext cx="571504" cy="565424"/>
          </a:xfrm>
          <a:prstGeom prst="ellipse">
            <a:avLst/>
          </a:prstGeom>
          <a:effectLst>
            <a:outerShdw blurRad="76200" dir="13500000" sy="23000" kx="1200000" algn="br" rotWithShape="0">
              <a:prstClr val="black">
                <a:alpha val="20000"/>
              </a:prstClr>
            </a:outerShdw>
          </a:effectLst>
        </p:spPr>
      </p:pic>
      <p:pic>
        <p:nvPicPr>
          <p:cNvPr id="72" name="图片 71" descr="t018d16e110143ea110.jpg"/>
          <p:cNvPicPr>
            <a:picLocks noChangeAspect="1"/>
          </p:cNvPicPr>
          <p:nvPr/>
        </p:nvPicPr>
        <p:blipFill>
          <a:blip r:embed="rId3">
            <a:clrChange>
              <a:clrFrom>
                <a:srgbClr val="F2F2F2"/>
              </a:clrFrom>
              <a:clrTo>
                <a:srgbClr val="F2F2F2">
                  <a:alpha val="0"/>
                </a:srgbClr>
              </a:clrTo>
            </a:clrChange>
          </a:blip>
          <a:srcRect t="54831" b="25094"/>
          <a:stretch>
            <a:fillRect/>
          </a:stretch>
        </p:blipFill>
        <p:spPr>
          <a:xfrm rot="10800000">
            <a:off x="-3" y="712451"/>
            <a:ext cx="11522075" cy="142876"/>
          </a:xfrm>
          <a:prstGeom prst="rect">
            <a:avLst/>
          </a:prstGeom>
        </p:spPr>
      </p:pic>
      <p:pic>
        <p:nvPicPr>
          <p:cNvPr id="74" name="图片 73" descr="t018d16e110143ea110.jpg"/>
          <p:cNvPicPr>
            <a:picLocks noChangeAspect="1"/>
          </p:cNvPicPr>
          <p:nvPr/>
        </p:nvPicPr>
        <p:blipFill>
          <a:blip r:embed="rId3">
            <a:clrChange>
              <a:clrFrom>
                <a:srgbClr val="F2F2F2"/>
              </a:clrFrom>
              <a:clrTo>
                <a:srgbClr val="F2F2F2">
                  <a:alpha val="0"/>
                </a:srgbClr>
              </a:clrTo>
            </a:clrChange>
          </a:blip>
          <a:srcRect t="54831" b="25094"/>
          <a:stretch>
            <a:fillRect/>
          </a:stretch>
        </p:blipFill>
        <p:spPr>
          <a:xfrm rot="10800000">
            <a:off x="0" y="671493"/>
            <a:ext cx="11522075" cy="142876"/>
          </a:xfrm>
          <a:prstGeom prst="rect">
            <a:avLst/>
          </a:prstGeom>
        </p:spPr>
      </p:pic>
      <p:sp>
        <p:nvSpPr>
          <p:cNvPr id="75" name="矩形 74"/>
          <p:cNvSpPr/>
          <p:nvPr/>
        </p:nvSpPr>
        <p:spPr>
          <a:xfrm>
            <a:off x="0" y="0"/>
            <a:ext cx="10776937" cy="704850"/>
          </a:xfrm>
          <a:prstGeom prst="rect">
            <a:avLst/>
          </a:prstGeom>
          <a:blipFill>
            <a:blip r:embed="rId4"/>
            <a:stretch>
              <a:fillRect/>
            </a:stretch>
          </a:bli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800" dirty="0" smtClean="0">
                <a:solidFill>
                  <a:schemeClr val="tx1"/>
                </a:solidFill>
                <a:effectLst/>
              </a:rPr>
              <a:t> </a:t>
            </a:r>
            <a:endParaRPr lang="zh-CN" altLang="en-US" sz="1800" dirty="0">
              <a:solidFill>
                <a:schemeClr val="tx1"/>
              </a:solidFill>
              <a:effectLst/>
            </a:endParaRPr>
          </a:p>
        </p:txBody>
      </p:sp>
      <p:grpSp>
        <p:nvGrpSpPr>
          <p:cNvPr id="2" name="组合 23"/>
          <p:cNvGrpSpPr/>
          <p:nvPr/>
        </p:nvGrpSpPr>
        <p:grpSpPr>
          <a:xfrm flipH="1">
            <a:off x="8261367" y="-12408"/>
            <a:ext cx="2750820" cy="740098"/>
            <a:chOff x="0" y="-2"/>
            <a:chExt cx="1377891" cy="634701"/>
          </a:xfrm>
          <a:solidFill>
            <a:schemeClr val="bg2">
              <a:lumMod val="90000"/>
            </a:schemeClr>
          </a:solidFill>
        </p:grpSpPr>
        <p:sp>
          <p:nvSpPr>
            <p:cNvPr id="77" name="直角三角形 76"/>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78" name="矩形 77"/>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cxnSp>
        <p:nvCxnSpPr>
          <p:cNvPr id="81" name="直接连接符 80"/>
          <p:cNvCxnSpPr/>
          <p:nvPr/>
        </p:nvCxnSpPr>
        <p:spPr>
          <a:xfrm>
            <a:off x="953750" y="259816"/>
            <a:ext cx="0" cy="261937"/>
          </a:xfrm>
          <a:prstGeom prst="line">
            <a:avLst/>
          </a:prstGeom>
          <a:ln w="28575"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82" name="文本框 5"/>
          <p:cNvSpPr txBox="1"/>
          <p:nvPr/>
        </p:nvSpPr>
        <p:spPr>
          <a:xfrm>
            <a:off x="960120" y="147320"/>
            <a:ext cx="3064510"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人教版九年级上册</a:t>
            </a:r>
            <a:endParaRPr lang="zh-CN" altLang="en-US" sz="2400" b="1" dirty="0" smtClean="0">
              <a:solidFill>
                <a:schemeClr val="bg1"/>
              </a:solidFill>
              <a:effectLst/>
              <a:latin typeface="微软雅黑" panose="020B0503020204020204" pitchFamily="34" charset="-122"/>
              <a:ea typeface="微软雅黑" panose="020B0503020204020204" pitchFamily="34" charset="-122"/>
            </a:endParaRPr>
          </a:p>
        </p:txBody>
      </p:sp>
      <p:grpSp>
        <p:nvGrpSpPr>
          <p:cNvPr id="3" name="组合 66"/>
          <p:cNvGrpSpPr/>
          <p:nvPr/>
        </p:nvGrpSpPr>
        <p:grpSpPr>
          <a:xfrm flipH="1">
            <a:off x="8776673" y="-12408"/>
            <a:ext cx="2750820" cy="740098"/>
            <a:chOff x="0" y="-2"/>
            <a:chExt cx="1377891" cy="634701"/>
          </a:xfrm>
          <a:solidFill>
            <a:schemeClr val="bg2">
              <a:lumMod val="90000"/>
            </a:schemeClr>
          </a:solidFill>
        </p:grpSpPr>
        <p:sp>
          <p:nvSpPr>
            <p:cNvPr id="84" name="直角三角形 83"/>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85" name="矩形 84"/>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pic>
        <p:nvPicPr>
          <p:cNvPr id="86" name="图片 85" descr="网站标志"/>
          <p:cNvPicPr>
            <a:picLocks noChangeAspect="1"/>
          </p:cNvPicPr>
          <p:nvPr/>
        </p:nvPicPr>
        <p:blipFill>
          <a:blip r:embed="rId5"/>
          <a:stretch>
            <a:fillRect/>
          </a:stretch>
        </p:blipFill>
        <p:spPr>
          <a:xfrm>
            <a:off x="161925" y="50165"/>
            <a:ext cx="603250" cy="601980"/>
          </a:xfrm>
          <a:prstGeom prst="rect">
            <a:avLst/>
          </a:prstGeom>
        </p:spPr>
      </p:pic>
      <p:sp>
        <p:nvSpPr>
          <p:cNvPr id="89" name="文本框 6"/>
          <p:cNvSpPr txBox="1"/>
          <p:nvPr/>
        </p:nvSpPr>
        <p:spPr>
          <a:xfrm>
            <a:off x="4403715" y="99988"/>
            <a:ext cx="4714908" cy="461665"/>
          </a:xfrm>
          <a:prstGeom prst="rect">
            <a:avLst/>
          </a:prstGeom>
          <a:noFill/>
        </p:spPr>
        <p:txBody>
          <a:bodyPr wrap="square" rtlCol="0">
            <a:spAutoFit/>
          </a:bodyPr>
          <a:lstStyle/>
          <a:p>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a:t>
            </a:r>
            <a:r>
              <a:rPr lang="en-US" altLang="zh-CN"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17</a:t>
            </a:r>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课 君主立宪制的英国  </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5" name="Text Box 5"/>
          <p:cNvSpPr txBox="1">
            <a:spLocks noChangeArrowheads="1"/>
          </p:cNvSpPr>
          <p:nvPr/>
        </p:nvSpPr>
        <p:spPr bwMode="auto">
          <a:xfrm>
            <a:off x="12611169" y="1503363"/>
            <a:ext cx="184150" cy="519112"/>
          </a:xfrm>
          <a:prstGeom prst="rect">
            <a:avLst/>
          </a:prstGeom>
          <a:noFill/>
          <a:ln w="9525">
            <a:noFill/>
            <a:miter lim="800000"/>
          </a:ln>
        </p:spPr>
        <p:txBody>
          <a:bodyPr wrap="none">
            <a:spAutoFit/>
          </a:bodyPr>
          <a:lstStyle/>
          <a:p>
            <a:pPr algn="ctr"/>
            <a:endParaRPr lang="zh-CN" altLang="zh-CN" sz="2800" b="1"/>
          </a:p>
        </p:txBody>
      </p:sp>
      <p:sp>
        <p:nvSpPr>
          <p:cNvPr id="22" name="圆角矩形 21"/>
          <p:cNvSpPr/>
          <p:nvPr/>
        </p:nvSpPr>
        <p:spPr>
          <a:xfrm>
            <a:off x="117435" y="957244"/>
            <a:ext cx="2714644" cy="571504"/>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隶书" panose="02010800040101010101" pitchFamily="2" charset="-122"/>
              <a:ea typeface="华文隶书" panose="02010800040101010101" pitchFamily="2" charset="-122"/>
            </a:endParaRPr>
          </a:p>
        </p:txBody>
      </p:sp>
      <p:sp>
        <p:nvSpPr>
          <p:cNvPr id="23" name="矩形 22"/>
          <p:cNvSpPr/>
          <p:nvPr/>
        </p:nvSpPr>
        <p:spPr>
          <a:xfrm>
            <a:off x="936099" y="957244"/>
            <a:ext cx="1826141" cy="584775"/>
          </a:xfrm>
          <a:prstGeom prst="rect">
            <a:avLst/>
          </a:prstGeom>
        </p:spPr>
        <p:txBody>
          <a:bodyPr wrap="none">
            <a:spAutoFit/>
          </a:bodyPr>
          <a:lstStyle/>
          <a:p>
            <a:r>
              <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光荣革命</a:t>
            </a:r>
            <a:endPar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24" name="图片 23" descr="t0111748d80fe6749f2.jpg"/>
          <p:cNvPicPr>
            <a:picLocks noChangeAspect="1"/>
          </p:cNvPicPr>
          <p:nvPr/>
        </p:nvPicPr>
        <p:blipFill>
          <a:blip r:embed="rId6" cstate="print"/>
          <a:stretch>
            <a:fillRect/>
          </a:stretch>
        </p:blipFill>
        <p:spPr>
          <a:xfrm>
            <a:off x="188873" y="1028682"/>
            <a:ext cx="755457" cy="428628"/>
          </a:xfrm>
          <a:prstGeom prst="rect">
            <a:avLst/>
          </a:prstGeom>
        </p:spPr>
      </p:pic>
      <p:pic>
        <p:nvPicPr>
          <p:cNvPr id="92" name="图片 91" descr="624f9a79jw1eelyzwvu5xj20b408t75j.jpg"/>
          <p:cNvPicPr>
            <a:picLocks noChangeAspect="1"/>
          </p:cNvPicPr>
          <p:nvPr/>
        </p:nvPicPr>
        <p:blipFill>
          <a:blip r:embed="rId7">
            <a:clrChange>
              <a:clrFrom>
                <a:srgbClr val="FFFFFF"/>
              </a:clrFrom>
              <a:clrTo>
                <a:srgbClr val="FFFFFF">
                  <a:alpha val="0"/>
                </a:srgbClr>
              </a:clrTo>
            </a:clrChange>
          </a:blip>
          <a:stretch>
            <a:fillRect/>
          </a:stretch>
        </p:blipFill>
        <p:spPr>
          <a:xfrm>
            <a:off x="9547251" y="0"/>
            <a:ext cx="1714512" cy="814368"/>
          </a:xfrm>
          <a:prstGeom prst="rect">
            <a:avLst/>
          </a:prstGeom>
        </p:spPr>
      </p:pic>
      <p:pic>
        <p:nvPicPr>
          <p:cNvPr id="93" name="图片 92" descr="624f9a79jw1eelyzwvu5xj20b408t75j.jpg"/>
          <p:cNvPicPr>
            <a:picLocks noChangeAspect="1"/>
          </p:cNvPicPr>
          <p:nvPr/>
        </p:nvPicPr>
        <p:blipFill>
          <a:blip r:embed="rId7">
            <a:clrChange>
              <a:clrFrom>
                <a:srgbClr val="FFFFFF"/>
              </a:clrFrom>
              <a:clrTo>
                <a:srgbClr val="FFFFFF">
                  <a:alpha val="0"/>
                </a:srgbClr>
              </a:clrTo>
            </a:clrChange>
          </a:blip>
          <a:stretch>
            <a:fillRect/>
          </a:stretch>
        </p:blipFill>
        <p:spPr>
          <a:xfrm>
            <a:off x="9547251" y="0"/>
            <a:ext cx="1714512" cy="814368"/>
          </a:xfrm>
          <a:prstGeom prst="rect">
            <a:avLst/>
          </a:prstGeom>
        </p:spPr>
      </p:pic>
      <p:sp>
        <p:nvSpPr>
          <p:cNvPr id="94" name="文本框 13"/>
          <p:cNvSpPr txBox="1"/>
          <p:nvPr/>
        </p:nvSpPr>
        <p:spPr>
          <a:xfrm>
            <a:off x="9761565" y="171426"/>
            <a:ext cx="1285884" cy="415498"/>
          </a:xfrm>
          <a:prstGeom prst="rect">
            <a:avLst/>
          </a:prstGeom>
          <a:noFill/>
        </p:spPr>
        <p:txBody>
          <a:bodyPr wrap="square" rtlCol="0">
            <a:spAutoFit/>
            <a:scene3d>
              <a:camera prst="orthographicFront"/>
              <a:lightRig rig="threePt" dir="t"/>
            </a:scene3d>
          </a:bodyPr>
          <a:lstStyle/>
          <a:p>
            <a:pPr algn="ct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第六单元</a:t>
            </a:r>
            <a:endParaRPr lang="en-US" altLang="zh-CN"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0" name="矩形 69"/>
          <p:cNvSpPr/>
          <p:nvPr/>
        </p:nvSpPr>
        <p:spPr>
          <a:xfrm>
            <a:off x="2189137" y="2671756"/>
            <a:ext cx="7929618" cy="2123658"/>
          </a:xfrm>
          <a:prstGeom prst="rect">
            <a:avLst/>
          </a:prstGeom>
        </p:spPr>
        <p:txBody>
          <a:bodyPr wrap="square">
            <a:spAutoFit/>
          </a:bodyPr>
          <a:lstStyle/>
          <a:p>
            <a:r>
              <a:rPr lang="zh-CN" altLang="en-US" sz="4400" dirty="0" smtClean="0">
                <a:latin typeface="华文隶书" panose="02010800040101010101" pitchFamily="2" charset="-122"/>
                <a:ea typeface="华文隶书" panose="02010800040101010101" pitchFamily="2" charset="-122"/>
              </a:rPr>
              <a:t>        资产阶级和新贵族经历这么多磨难确立的统治秩序靠什么来维护呢？</a:t>
            </a:r>
            <a:endParaRPr lang="zh-CN" altLang="en-US" sz="4400" dirty="0">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ssolve">
                                      <p:cBhvr>
                                        <p:cTn id="7" dur="500"/>
                                        <p:tgtEl>
                                          <p:spTgt spid="7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dissolve">
                                      <p:cBhvr>
                                        <p:cTn id="1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55"/>
          <p:cNvPicPr>
            <a:picLocks noChangeAspect="1"/>
          </p:cNvPicPr>
          <p:nvPr/>
        </p:nvPicPr>
        <p:blipFill rotWithShape="1">
          <a:blip r:embed="rId1" cstate="print">
            <a:extLst>
              <a:ext uri="{28A0092B-C50C-407E-A947-70E740481C1C}">
                <a14:useLocalDpi xmlns:a14="http://schemas.microsoft.com/office/drawing/2010/main" val="0"/>
              </a:ext>
            </a:extLst>
          </a:blip>
          <a:srcRect l="24814" r="13974" b="25049"/>
          <a:stretch>
            <a:fillRect/>
          </a:stretch>
        </p:blipFill>
        <p:spPr>
          <a:xfrm>
            <a:off x="474625" y="2528880"/>
            <a:ext cx="10287072" cy="4357718"/>
          </a:xfrm>
          <a:prstGeom prst="roundRect">
            <a:avLst>
              <a:gd name="adj" fmla="val 4839"/>
            </a:avLst>
          </a:prstGeom>
          <a:ln>
            <a:solidFill>
              <a:schemeClr val="bg2">
                <a:lumMod val="50000"/>
              </a:schemeClr>
            </a:solidFill>
          </a:ln>
          <a:effectLst>
            <a:outerShdw blurRad="292100" dist="139700" dir="2700000" algn="tl" rotWithShape="0">
              <a:srgbClr val="333333">
                <a:alpha val="65000"/>
              </a:srgbClr>
            </a:outerShdw>
          </a:effectLst>
        </p:spPr>
      </p:pic>
      <p:pic>
        <p:nvPicPr>
          <p:cNvPr id="71" name="Picture 11" descr="jb_nation_bofright_4_e"/>
          <p:cNvPicPr>
            <a:picLocks noChangeAspect="1" noChangeArrowheads="1"/>
          </p:cNvPicPr>
          <p:nvPr/>
        </p:nvPicPr>
        <p:blipFill>
          <a:blip r:embed="rId2"/>
          <a:srcRect/>
          <a:stretch>
            <a:fillRect/>
          </a:stretch>
        </p:blipFill>
        <p:spPr bwMode="auto">
          <a:xfrm>
            <a:off x="1617633" y="2814631"/>
            <a:ext cx="3475022" cy="3664705"/>
          </a:xfrm>
          <a:prstGeom prst="rect">
            <a:avLst/>
          </a:prstGeom>
          <a:ln>
            <a:noFill/>
          </a:ln>
          <a:effectLst>
            <a:outerShdw blurRad="190500" algn="tl" rotWithShape="0">
              <a:srgbClr val="000000">
                <a:alpha val="70000"/>
              </a:srgbClr>
            </a:outerShdw>
          </a:effectLst>
        </p:spPr>
      </p:pic>
      <p:sp>
        <p:nvSpPr>
          <p:cNvPr id="10" name="矩形 9"/>
          <p:cNvSpPr/>
          <p:nvPr/>
        </p:nvSpPr>
        <p:spPr bwMode="auto">
          <a:xfrm flipV="1">
            <a:off x="0" y="7198068"/>
            <a:ext cx="11522075" cy="45719"/>
          </a:xfrm>
          <a:prstGeom prst="rect">
            <a:avLst/>
          </a:prstGeom>
          <a:solidFill>
            <a:srgbClr val="663300"/>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dirty="0">
              <a:ln>
                <a:solidFill>
                  <a:srgbClr val="660033"/>
                </a:solidFill>
              </a:ln>
            </a:endParaRPr>
          </a:p>
        </p:txBody>
      </p:sp>
      <p:pic>
        <p:nvPicPr>
          <p:cNvPr id="72" name="图片 71" descr="t018d16e110143ea110.jpg"/>
          <p:cNvPicPr>
            <a:picLocks noChangeAspect="1"/>
          </p:cNvPicPr>
          <p:nvPr/>
        </p:nvPicPr>
        <p:blipFill>
          <a:blip r:embed="rId3">
            <a:clrChange>
              <a:clrFrom>
                <a:srgbClr val="F2F2F2"/>
              </a:clrFrom>
              <a:clrTo>
                <a:srgbClr val="F2F2F2">
                  <a:alpha val="0"/>
                </a:srgbClr>
              </a:clrTo>
            </a:clrChange>
          </a:blip>
          <a:srcRect t="54831" b="25094"/>
          <a:stretch>
            <a:fillRect/>
          </a:stretch>
        </p:blipFill>
        <p:spPr>
          <a:xfrm rot="10800000">
            <a:off x="-3" y="712451"/>
            <a:ext cx="11522075" cy="142876"/>
          </a:xfrm>
          <a:prstGeom prst="rect">
            <a:avLst/>
          </a:prstGeom>
        </p:spPr>
      </p:pic>
      <p:pic>
        <p:nvPicPr>
          <p:cNvPr id="73" name="图片 72" descr="624f9a79jw1eelyzwvu5xj20b408t75j.jpg"/>
          <p:cNvPicPr>
            <a:picLocks noChangeAspect="1"/>
          </p:cNvPicPr>
          <p:nvPr/>
        </p:nvPicPr>
        <p:blipFill>
          <a:blip r:embed="rId4">
            <a:clrChange>
              <a:clrFrom>
                <a:srgbClr val="FFFFFF"/>
              </a:clrFrom>
              <a:clrTo>
                <a:srgbClr val="FFFFFF">
                  <a:alpha val="0"/>
                </a:srgbClr>
              </a:clrTo>
            </a:clrChange>
          </a:blip>
          <a:stretch>
            <a:fillRect/>
          </a:stretch>
        </p:blipFill>
        <p:spPr>
          <a:xfrm>
            <a:off x="9547251" y="0"/>
            <a:ext cx="1714512" cy="814368"/>
          </a:xfrm>
          <a:prstGeom prst="rect">
            <a:avLst/>
          </a:prstGeom>
        </p:spPr>
      </p:pic>
      <p:pic>
        <p:nvPicPr>
          <p:cNvPr id="74" name="图片 73" descr="t018d16e110143ea110.jpg"/>
          <p:cNvPicPr>
            <a:picLocks noChangeAspect="1"/>
          </p:cNvPicPr>
          <p:nvPr/>
        </p:nvPicPr>
        <p:blipFill>
          <a:blip r:embed="rId3">
            <a:clrChange>
              <a:clrFrom>
                <a:srgbClr val="F2F2F2"/>
              </a:clrFrom>
              <a:clrTo>
                <a:srgbClr val="F2F2F2">
                  <a:alpha val="0"/>
                </a:srgbClr>
              </a:clrTo>
            </a:clrChange>
          </a:blip>
          <a:srcRect t="54831" b="25094"/>
          <a:stretch>
            <a:fillRect/>
          </a:stretch>
        </p:blipFill>
        <p:spPr>
          <a:xfrm rot="10800000">
            <a:off x="0" y="671493"/>
            <a:ext cx="11522075" cy="142876"/>
          </a:xfrm>
          <a:prstGeom prst="rect">
            <a:avLst/>
          </a:prstGeom>
        </p:spPr>
      </p:pic>
      <p:sp>
        <p:nvSpPr>
          <p:cNvPr id="75" name="矩形 74"/>
          <p:cNvSpPr/>
          <p:nvPr/>
        </p:nvSpPr>
        <p:spPr>
          <a:xfrm>
            <a:off x="0" y="0"/>
            <a:ext cx="10776937" cy="704850"/>
          </a:xfrm>
          <a:prstGeom prst="rect">
            <a:avLst/>
          </a:prstGeom>
          <a:blipFill>
            <a:blip r:embed="rId5"/>
            <a:stretch>
              <a:fillRect/>
            </a:stretch>
          </a:bli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800" dirty="0" smtClean="0">
                <a:solidFill>
                  <a:schemeClr val="tx1"/>
                </a:solidFill>
                <a:effectLst/>
              </a:rPr>
              <a:t> </a:t>
            </a:r>
            <a:endParaRPr lang="zh-CN" altLang="en-US" sz="1800" dirty="0">
              <a:solidFill>
                <a:schemeClr val="tx1"/>
              </a:solidFill>
              <a:effectLst/>
            </a:endParaRPr>
          </a:p>
        </p:txBody>
      </p:sp>
      <p:grpSp>
        <p:nvGrpSpPr>
          <p:cNvPr id="2" name="组合 23"/>
          <p:cNvGrpSpPr/>
          <p:nvPr/>
        </p:nvGrpSpPr>
        <p:grpSpPr>
          <a:xfrm flipH="1">
            <a:off x="8261367" y="-12408"/>
            <a:ext cx="2750820" cy="740098"/>
            <a:chOff x="0" y="-2"/>
            <a:chExt cx="1377891" cy="634701"/>
          </a:xfrm>
          <a:solidFill>
            <a:schemeClr val="bg2">
              <a:lumMod val="90000"/>
            </a:schemeClr>
          </a:solidFill>
        </p:grpSpPr>
        <p:sp>
          <p:nvSpPr>
            <p:cNvPr id="77" name="直角三角形 76"/>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78" name="矩形 77"/>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cxnSp>
        <p:nvCxnSpPr>
          <p:cNvPr id="81" name="直接连接符 80"/>
          <p:cNvCxnSpPr/>
          <p:nvPr/>
        </p:nvCxnSpPr>
        <p:spPr>
          <a:xfrm>
            <a:off x="953750" y="259816"/>
            <a:ext cx="0" cy="261937"/>
          </a:xfrm>
          <a:prstGeom prst="line">
            <a:avLst/>
          </a:prstGeom>
          <a:ln w="28575"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82" name="文本框 5"/>
          <p:cNvSpPr txBox="1"/>
          <p:nvPr/>
        </p:nvSpPr>
        <p:spPr>
          <a:xfrm>
            <a:off x="960120" y="147320"/>
            <a:ext cx="3064510"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人教版九年级上册</a:t>
            </a:r>
            <a:endParaRPr lang="zh-CN" altLang="en-US" sz="2400" b="1" dirty="0" smtClean="0">
              <a:solidFill>
                <a:schemeClr val="bg1"/>
              </a:solidFill>
              <a:effectLst/>
              <a:latin typeface="微软雅黑" panose="020B0503020204020204" pitchFamily="34" charset="-122"/>
              <a:ea typeface="微软雅黑" panose="020B0503020204020204" pitchFamily="34" charset="-122"/>
            </a:endParaRPr>
          </a:p>
        </p:txBody>
      </p:sp>
      <p:grpSp>
        <p:nvGrpSpPr>
          <p:cNvPr id="3" name="组合 66"/>
          <p:cNvGrpSpPr/>
          <p:nvPr/>
        </p:nvGrpSpPr>
        <p:grpSpPr>
          <a:xfrm flipH="1">
            <a:off x="8776673" y="-12408"/>
            <a:ext cx="2750820" cy="740098"/>
            <a:chOff x="0" y="-2"/>
            <a:chExt cx="1377891" cy="634701"/>
          </a:xfrm>
          <a:solidFill>
            <a:schemeClr val="bg2">
              <a:lumMod val="90000"/>
            </a:schemeClr>
          </a:solidFill>
        </p:grpSpPr>
        <p:sp>
          <p:nvSpPr>
            <p:cNvPr id="84" name="直角三角形 83"/>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85" name="矩形 84"/>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pic>
        <p:nvPicPr>
          <p:cNvPr id="86" name="图片 85" descr="网站标志"/>
          <p:cNvPicPr>
            <a:picLocks noChangeAspect="1"/>
          </p:cNvPicPr>
          <p:nvPr/>
        </p:nvPicPr>
        <p:blipFill>
          <a:blip r:embed="rId6"/>
          <a:stretch>
            <a:fillRect/>
          </a:stretch>
        </p:blipFill>
        <p:spPr>
          <a:xfrm>
            <a:off x="161925" y="50165"/>
            <a:ext cx="603250" cy="601980"/>
          </a:xfrm>
          <a:prstGeom prst="rect">
            <a:avLst/>
          </a:prstGeom>
        </p:spPr>
      </p:pic>
      <p:pic>
        <p:nvPicPr>
          <p:cNvPr id="87" name="图片 86" descr="624f9a79jw1eelyzwvu5xj20b408t75j.jpg"/>
          <p:cNvPicPr>
            <a:picLocks noChangeAspect="1"/>
          </p:cNvPicPr>
          <p:nvPr/>
        </p:nvPicPr>
        <p:blipFill>
          <a:blip r:embed="rId4">
            <a:clrChange>
              <a:clrFrom>
                <a:srgbClr val="FFFFFF"/>
              </a:clrFrom>
              <a:clrTo>
                <a:srgbClr val="FFFFFF">
                  <a:alpha val="0"/>
                </a:srgbClr>
              </a:clrTo>
            </a:clrChange>
          </a:blip>
          <a:stretch>
            <a:fillRect/>
          </a:stretch>
        </p:blipFill>
        <p:spPr>
          <a:xfrm>
            <a:off x="9547251" y="0"/>
            <a:ext cx="1714512" cy="814368"/>
          </a:xfrm>
          <a:prstGeom prst="rect">
            <a:avLst/>
          </a:prstGeom>
        </p:spPr>
      </p:pic>
      <p:sp>
        <p:nvSpPr>
          <p:cNvPr id="88" name="文本框 13"/>
          <p:cNvSpPr txBox="1"/>
          <p:nvPr/>
        </p:nvSpPr>
        <p:spPr>
          <a:xfrm>
            <a:off x="9761565" y="171426"/>
            <a:ext cx="1285884" cy="415498"/>
          </a:xfrm>
          <a:prstGeom prst="rect">
            <a:avLst/>
          </a:prstGeom>
          <a:noFill/>
        </p:spPr>
        <p:txBody>
          <a:bodyPr wrap="square" rtlCol="0">
            <a:spAutoFit/>
            <a:scene3d>
              <a:camera prst="orthographicFront"/>
              <a:lightRig rig="threePt" dir="t"/>
            </a:scene3d>
          </a:bodyPr>
          <a:lstStyle/>
          <a:p>
            <a:pPr algn="ct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第六单元</a:t>
            </a:r>
            <a:endParaRPr lang="en-US" altLang="zh-CN"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9" name="文本框 6"/>
          <p:cNvSpPr txBox="1"/>
          <p:nvPr/>
        </p:nvSpPr>
        <p:spPr>
          <a:xfrm>
            <a:off x="4403715" y="99988"/>
            <a:ext cx="4714908" cy="461665"/>
          </a:xfrm>
          <a:prstGeom prst="rect">
            <a:avLst/>
          </a:prstGeom>
          <a:noFill/>
        </p:spPr>
        <p:txBody>
          <a:bodyPr wrap="square" rtlCol="0">
            <a:spAutoFit/>
          </a:bodyPr>
          <a:lstStyle/>
          <a:p>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a:t>
            </a:r>
            <a:r>
              <a:rPr lang="en-US" altLang="zh-CN"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17</a:t>
            </a:r>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课 君主立宪制的英国  </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5" name="Text Box 5"/>
          <p:cNvSpPr txBox="1">
            <a:spLocks noChangeArrowheads="1"/>
          </p:cNvSpPr>
          <p:nvPr/>
        </p:nvSpPr>
        <p:spPr bwMode="auto">
          <a:xfrm>
            <a:off x="12611169" y="1503363"/>
            <a:ext cx="184150" cy="519112"/>
          </a:xfrm>
          <a:prstGeom prst="rect">
            <a:avLst/>
          </a:prstGeom>
          <a:noFill/>
          <a:ln w="9525">
            <a:noFill/>
            <a:miter lim="800000"/>
          </a:ln>
        </p:spPr>
        <p:txBody>
          <a:bodyPr wrap="none">
            <a:spAutoFit/>
          </a:bodyPr>
          <a:lstStyle/>
          <a:p>
            <a:pPr algn="ctr"/>
            <a:endParaRPr lang="zh-CN" altLang="zh-CN" sz="2800" b="1"/>
          </a:p>
        </p:txBody>
      </p:sp>
      <p:sp>
        <p:nvSpPr>
          <p:cNvPr id="22" name="圆角矩形 21"/>
          <p:cNvSpPr/>
          <p:nvPr/>
        </p:nvSpPr>
        <p:spPr>
          <a:xfrm>
            <a:off x="117435" y="957244"/>
            <a:ext cx="3286148" cy="571504"/>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隶书" panose="02010800040101010101" pitchFamily="2" charset="-122"/>
              <a:ea typeface="华文隶书" panose="02010800040101010101" pitchFamily="2" charset="-122"/>
            </a:endParaRPr>
          </a:p>
        </p:txBody>
      </p:sp>
      <p:sp>
        <p:nvSpPr>
          <p:cNvPr id="23" name="矩形 22"/>
          <p:cNvSpPr/>
          <p:nvPr/>
        </p:nvSpPr>
        <p:spPr>
          <a:xfrm>
            <a:off x="760377" y="957244"/>
            <a:ext cx="2646878" cy="584775"/>
          </a:xfrm>
          <a:prstGeom prst="rect">
            <a:avLst/>
          </a:prstGeom>
        </p:spPr>
        <p:txBody>
          <a:bodyPr wrap="none">
            <a:spAutoFit/>
          </a:bodyPr>
          <a:lstStyle/>
          <a:p>
            <a:r>
              <a:rPr lang="en-US" altLang="zh-CN"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a:t>
            </a:r>
            <a:r>
              <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权利法案</a:t>
            </a:r>
            <a:r>
              <a:rPr lang="en-US" altLang="zh-CN"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a:t>
            </a:r>
            <a:endPar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24" name="图片 23" descr="t0111748d80fe6749f2.jpg"/>
          <p:cNvPicPr>
            <a:picLocks noChangeAspect="1"/>
          </p:cNvPicPr>
          <p:nvPr/>
        </p:nvPicPr>
        <p:blipFill>
          <a:blip r:embed="rId7" cstate="print"/>
          <a:stretch>
            <a:fillRect/>
          </a:stretch>
        </p:blipFill>
        <p:spPr>
          <a:xfrm>
            <a:off x="188873" y="1028682"/>
            <a:ext cx="755457" cy="428628"/>
          </a:xfrm>
          <a:prstGeom prst="rect">
            <a:avLst/>
          </a:prstGeom>
        </p:spPr>
      </p:pic>
      <p:sp>
        <p:nvSpPr>
          <p:cNvPr id="43" name="Freeform 1066"/>
          <p:cNvSpPr>
            <a:spLocks noEditPoints="1"/>
          </p:cNvSpPr>
          <p:nvPr/>
        </p:nvSpPr>
        <p:spPr bwMode="auto">
          <a:xfrm flipH="1" flipV="1">
            <a:off x="2117699" y="1690679"/>
            <a:ext cx="1285875" cy="695325"/>
          </a:xfrm>
          <a:custGeom>
            <a:avLst/>
            <a:gdLst>
              <a:gd name="T0" fmla="*/ 2147483647 w 1878"/>
              <a:gd name="T1" fmla="*/ 2147483647 h 232"/>
              <a:gd name="T2" fmla="*/ 2147483647 w 1878"/>
              <a:gd name="T3" fmla="*/ 2147483647 h 232"/>
              <a:gd name="T4" fmla="*/ 2147483647 w 1878"/>
              <a:gd name="T5" fmla="*/ 2147483647 h 232"/>
              <a:gd name="T6" fmla="*/ 2147483647 w 1878"/>
              <a:gd name="T7" fmla="*/ 2147483647 h 232"/>
              <a:gd name="T8" fmla="*/ 2147483647 w 1878"/>
              <a:gd name="T9" fmla="*/ 2147483647 h 232"/>
              <a:gd name="T10" fmla="*/ 2147483647 w 1878"/>
              <a:gd name="T11" fmla="*/ 2147483647 h 232"/>
              <a:gd name="T12" fmla="*/ 2147483647 w 1878"/>
              <a:gd name="T13" fmla="*/ 2147483647 h 232"/>
              <a:gd name="T14" fmla="*/ 2147483647 w 1878"/>
              <a:gd name="T15" fmla="*/ 2147483647 h 232"/>
              <a:gd name="T16" fmla="*/ 2147483647 w 1878"/>
              <a:gd name="T17" fmla="*/ 2147483647 h 232"/>
              <a:gd name="T18" fmla="*/ 2147483647 w 1878"/>
              <a:gd name="T19" fmla="*/ 2147483647 h 232"/>
              <a:gd name="T20" fmla="*/ 2147483647 w 1878"/>
              <a:gd name="T21" fmla="*/ 2147483647 h 232"/>
              <a:gd name="T22" fmla="*/ 2147483647 w 1878"/>
              <a:gd name="T23" fmla="*/ 2147483647 h 232"/>
              <a:gd name="T24" fmla="*/ 2147483647 w 1878"/>
              <a:gd name="T25" fmla="*/ 2147483647 h 232"/>
              <a:gd name="T26" fmla="*/ 2147483647 w 1878"/>
              <a:gd name="T27" fmla="*/ 2147483647 h 232"/>
              <a:gd name="T28" fmla="*/ 2147483647 w 1878"/>
              <a:gd name="T29" fmla="*/ 2147483647 h 232"/>
              <a:gd name="T30" fmla="*/ 2147483647 w 1878"/>
              <a:gd name="T31" fmla="*/ 2147483647 h 232"/>
              <a:gd name="T32" fmla="*/ 2147483647 w 1878"/>
              <a:gd name="T33" fmla="*/ 2147483647 h 232"/>
              <a:gd name="T34" fmla="*/ 2147483647 w 1878"/>
              <a:gd name="T35" fmla="*/ 2147483647 h 232"/>
              <a:gd name="T36" fmla="*/ 2147483647 w 1878"/>
              <a:gd name="T37" fmla="*/ 2147483647 h 232"/>
              <a:gd name="T38" fmla="*/ 2147483647 w 1878"/>
              <a:gd name="T39" fmla="*/ 2147483647 h 232"/>
              <a:gd name="T40" fmla="*/ 2147483647 w 1878"/>
              <a:gd name="T41" fmla="*/ 2147483647 h 232"/>
              <a:gd name="T42" fmla="*/ 2147483647 w 1878"/>
              <a:gd name="T43" fmla="*/ 2147483647 h 232"/>
              <a:gd name="T44" fmla="*/ 2147483647 w 1878"/>
              <a:gd name="T45" fmla="*/ 2147483647 h 232"/>
              <a:gd name="T46" fmla="*/ 2147483647 w 1878"/>
              <a:gd name="T47" fmla="*/ 2147483647 h 232"/>
              <a:gd name="T48" fmla="*/ 2147483647 w 1878"/>
              <a:gd name="T49" fmla="*/ 2147483647 h 232"/>
              <a:gd name="T50" fmla="*/ 2147483647 w 1878"/>
              <a:gd name="T51" fmla="*/ 2147483647 h 232"/>
              <a:gd name="T52" fmla="*/ 2147483647 w 1878"/>
              <a:gd name="T53" fmla="*/ 2147483647 h 232"/>
              <a:gd name="T54" fmla="*/ 2147483647 w 1878"/>
              <a:gd name="T55" fmla="*/ 2147483647 h 232"/>
              <a:gd name="T56" fmla="*/ 2147483647 w 1878"/>
              <a:gd name="T57" fmla="*/ 2147483647 h 232"/>
              <a:gd name="T58" fmla="*/ 2147483647 w 1878"/>
              <a:gd name="T59" fmla="*/ 2147483647 h 232"/>
              <a:gd name="T60" fmla="*/ 2147483647 w 1878"/>
              <a:gd name="T61" fmla="*/ 2147483647 h 232"/>
              <a:gd name="T62" fmla="*/ 2147483647 w 1878"/>
              <a:gd name="T63" fmla="*/ 2147483647 h 232"/>
              <a:gd name="T64" fmla="*/ 2147483647 w 1878"/>
              <a:gd name="T65" fmla="*/ 2147483647 h 232"/>
              <a:gd name="T66" fmla="*/ 2147483647 w 1878"/>
              <a:gd name="T67" fmla="*/ 2147483647 h 232"/>
              <a:gd name="T68" fmla="*/ 2147483647 w 1878"/>
              <a:gd name="T69" fmla="*/ 2147483647 h 232"/>
              <a:gd name="T70" fmla="*/ 2147483647 w 1878"/>
              <a:gd name="T71" fmla="*/ 2147483647 h 232"/>
              <a:gd name="T72" fmla="*/ 2147483647 w 1878"/>
              <a:gd name="T73" fmla="*/ 2147483647 h 232"/>
              <a:gd name="T74" fmla="*/ 2147483647 w 1878"/>
              <a:gd name="T75" fmla="*/ 2147483647 h 232"/>
              <a:gd name="T76" fmla="*/ 2147483647 w 1878"/>
              <a:gd name="T77" fmla="*/ 2147483647 h 232"/>
              <a:gd name="T78" fmla="*/ 2147483647 w 1878"/>
              <a:gd name="T79" fmla="*/ 2147483647 h 232"/>
              <a:gd name="T80" fmla="*/ 2147483647 w 1878"/>
              <a:gd name="T81" fmla="*/ 2147483647 h 232"/>
              <a:gd name="T82" fmla="*/ 2147483647 w 1878"/>
              <a:gd name="T83" fmla="*/ 2147483647 h 232"/>
              <a:gd name="T84" fmla="*/ 2147483647 w 1878"/>
              <a:gd name="T85" fmla="*/ 2147483647 h 232"/>
              <a:gd name="T86" fmla="*/ 2147483647 w 1878"/>
              <a:gd name="T87" fmla="*/ 2147483647 h 232"/>
              <a:gd name="T88" fmla="*/ 2147483647 w 1878"/>
              <a:gd name="T89" fmla="*/ 2147483647 h 232"/>
              <a:gd name="T90" fmla="*/ 2147483647 w 1878"/>
              <a:gd name="T91" fmla="*/ 2147483647 h 232"/>
              <a:gd name="T92" fmla="*/ 2147483647 w 1878"/>
              <a:gd name="T93" fmla="*/ 2147483647 h 232"/>
              <a:gd name="T94" fmla="*/ 2147483647 w 1878"/>
              <a:gd name="T95" fmla="*/ 2147483647 h 232"/>
              <a:gd name="T96" fmla="*/ 2147483647 w 1878"/>
              <a:gd name="T97" fmla="*/ 2147483647 h 232"/>
              <a:gd name="T98" fmla="*/ 2147483647 w 1878"/>
              <a:gd name="T99" fmla="*/ 2147483647 h 232"/>
              <a:gd name="T100" fmla="*/ 2147483647 w 1878"/>
              <a:gd name="T101" fmla="*/ 2147483647 h 232"/>
              <a:gd name="T102" fmla="*/ 2147483647 w 1878"/>
              <a:gd name="T103" fmla="*/ 2147483647 h 232"/>
              <a:gd name="T104" fmla="*/ 2147483647 w 1878"/>
              <a:gd name="T105" fmla="*/ 2147483647 h 232"/>
              <a:gd name="T106" fmla="*/ 2147483647 w 1878"/>
              <a:gd name="T107" fmla="*/ 2147483647 h 232"/>
              <a:gd name="T108" fmla="*/ 2147483647 w 1878"/>
              <a:gd name="T109" fmla="*/ 2147483647 h 232"/>
              <a:gd name="T110" fmla="*/ 2147483647 w 1878"/>
              <a:gd name="T111" fmla="*/ 2147483647 h 232"/>
              <a:gd name="T112" fmla="*/ 2147483647 w 1878"/>
              <a:gd name="T113" fmla="*/ 2147483647 h 232"/>
              <a:gd name="T114" fmla="*/ 2147483647 w 1878"/>
              <a:gd name="T115" fmla="*/ 2147483647 h 232"/>
              <a:gd name="T116" fmla="*/ 2147483647 w 1878"/>
              <a:gd name="T117" fmla="*/ 2147483647 h 232"/>
              <a:gd name="T118" fmla="*/ 2147483647 w 1878"/>
              <a:gd name="T119" fmla="*/ 2147483647 h 232"/>
              <a:gd name="T120" fmla="*/ 2147483647 w 1878"/>
              <a:gd name="T121" fmla="*/ 2147483647 h 232"/>
              <a:gd name="T122" fmla="*/ 2147483647 w 1878"/>
              <a:gd name="T123" fmla="*/ 2147483647 h 232"/>
              <a:gd name="T124" fmla="*/ 2147483647 w 1878"/>
              <a:gd name="T125" fmla="*/ 2147483647 h 2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78"/>
              <a:gd name="T190" fmla="*/ 0 h 232"/>
              <a:gd name="T191" fmla="*/ 1878 w 1878"/>
              <a:gd name="T192" fmla="*/ 232 h 2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78" h="232">
                <a:moveTo>
                  <a:pt x="950" y="216"/>
                </a:moveTo>
                <a:cubicBezTo>
                  <a:pt x="980" y="219"/>
                  <a:pt x="1005" y="219"/>
                  <a:pt x="1038" y="216"/>
                </a:cubicBezTo>
                <a:cubicBezTo>
                  <a:pt x="1036" y="211"/>
                  <a:pt x="1045" y="211"/>
                  <a:pt x="1047" y="215"/>
                </a:cubicBezTo>
                <a:cubicBezTo>
                  <a:pt x="1054" y="214"/>
                  <a:pt x="1064" y="216"/>
                  <a:pt x="1070" y="217"/>
                </a:cubicBezTo>
                <a:cubicBezTo>
                  <a:pt x="1096" y="221"/>
                  <a:pt x="1122" y="215"/>
                  <a:pt x="1145" y="212"/>
                </a:cubicBezTo>
                <a:cubicBezTo>
                  <a:pt x="1150" y="212"/>
                  <a:pt x="1156" y="215"/>
                  <a:pt x="1159" y="209"/>
                </a:cubicBezTo>
                <a:cubicBezTo>
                  <a:pt x="1155" y="211"/>
                  <a:pt x="1147" y="213"/>
                  <a:pt x="1145" y="209"/>
                </a:cubicBezTo>
                <a:cubicBezTo>
                  <a:pt x="1149" y="202"/>
                  <a:pt x="1168" y="200"/>
                  <a:pt x="1176" y="206"/>
                </a:cubicBezTo>
                <a:cubicBezTo>
                  <a:pt x="1172" y="206"/>
                  <a:pt x="1165" y="204"/>
                  <a:pt x="1164" y="208"/>
                </a:cubicBezTo>
                <a:cubicBezTo>
                  <a:pt x="1167" y="207"/>
                  <a:pt x="1170" y="207"/>
                  <a:pt x="1171" y="209"/>
                </a:cubicBezTo>
                <a:cubicBezTo>
                  <a:pt x="1168" y="211"/>
                  <a:pt x="1162" y="209"/>
                  <a:pt x="1160" y="212"/>
                </a:cubicBezTo>
                <a:cubicBezTo>
                  <a:pt x="1213" y="215"/>
                  <a:pt x="1266" y="211"/>
                  <a:pt x="1320" y="208"/>
                </a:cubicBezTo>
                <a:cubicBezTo>
                  <a:pt x="1296" y="204"/>
                  <a:pt x="1273" y="211"/>
                  <a:pt x="1250" y="203"/>
                </a:cubicBezTo>
                <a:cubicBezTo>
                  <a:pt x="1307" y="203"/>
                  <a:pt x="1372" y="200"/>
                  <a:pt x="1433" y="209"/>
                </a:cubicBezTo>
                <a:cubicBezTo>
                  <a:pt x="1485" y="218"/>
                  <a:pt x="1554" y="213"/>
                  <a:pt x="1612" y="217"/>
                </a:cubicBezTo>
                <a:cubicBezTo>
                  <a:pt x="1614" y="217"/>
                  <a:pt x="1616" y="218"/>
                  <a:pt x="1617" y="218"/>
                </a:cubicBezTo>
                <a:cubicBezTo>
                  <a:pt x="1680" y="215"/>
                  <a:pt x="1735" y="217"/>
                  <a:pt x="1786" y="212"/>
                </a:cubicBezTo>
                <a:cubicBezTo>
                  <a:pt x="1799" y="211"/>
                  <a:pt x="1836" y="211"/>
                  <a:pt x="1838" y="196"/>
                </a:cubicBezTo>
                <a:cubicBezTo>
                  <a:pt x="1840" y="184"/>
                  <a:pt x="1827" y="186"/>
                  <a:pt x="1826" y="175"/>
                </a:cubicBezTo>
                <a:cubicBezTo>
                  <a:pt x="1828" y="169"/>
                  <a:pt x="1837" y="171"/>
                  <a:pt x="1840" y="166"/>
                </a:cubicBezTo>
                <a:cubicBezTo>
                  <a:pt x="1838" y="167"/>
                  <a:pt x="1835" y="167"/>
                  <a:pt x="1833" y="165"/>
                </a:cubicBezTo>
                <a:cubicBezTo>
                  <a:pt x="1836" y="165"/>
                  <a:pt x="1837" y="164"/>
                  <a:pt x="1837" y="161"/>
                </a:cubicBezTo>
                <a:cubicBezTo>
                  <a:pt x="1835" y="158"/>
                  <a:pt x="1835" y="159"/>
                  <a:pt x="1833" y="153"/>
                </a:cubicBezTo>
                <a:cubicBezTo>
                  <a:pt x="1835" y="151"/>
                  <a:pt x="1840" y="152"/>
                  <a:pt x="1840" y="148"/>
                </a:cubicBezTo>
                <a:cubicBezTo>
                  <a:pt x="1842" y="142"/>
                  <a:pt x="1835" y="140"/>
                  <a:pt x="1836" y="137"/>
                </a:cubicBezTo>
                <a:cubicBezTo>
                  <a:pt x="1840" y="138"/>
                  <a:pt x="1843" y="137"/>
                  <a:pt x="1844" y="136"/>
                </a:cubicBezTo>
                <a:cubicBezTo>
                  <a:pt x="1841" y="136"/>
                  <a:pt x="1836" y="136"/>
                  <a:pt x="1835" y="134"/>
                </a:cubicBezTo>
                <a:cubicBezTo>
                  <a:pt x="1837" y="133"/>
                  <a:pt x="1834" y="127"/>
                  <a:pt x="1836" y="127"/>
                </a:cubicBezTo>
                <a:cubicBezTo>
                  <a:pt x="1838" y="124"/>
                  <a:pt x="1840" y="129"/>
                  <a:pt x="1841" y="127"/>
                </a:cubicBezTo>
                <a:cubicBezTo>
                  <a:pt x="1836" y="127"/>
                  <a:pt x="1833" y="115"/>
                  <a:pt x="1839" y="114"/>
                </a:cubicBezTo>
                <a:cubicBezTo>
                  <a:pt x="1841" y="117"/>
                  <a:pt x="1841" y="118"/>
                  <a:pt x="1846" y="118"/>
                </a:cubicBezTo>
                <a:cubicBezTo>
                  <a:pt x="1849" y="113"/>
                  <a:pt x="1844" y="113"/>
                  <a:pt x="1844" y="109"/>
                </a:cubicBezTo>
                <a:cubicBezTo>
                  <a:pt x="1851" y="102"/>
                  <a:pt x="1846" y="91"/>
                  <a:pt x="1849" y="80"/>
                </a:cubicBezTo>
                <a:cubicBezTo>
                  <a:pt x="1878" y="56"/>
                  <a:pt x="1836" y="32"/>
                  <a:pt x="1820" y="16"/>
                </a:cubicBezTo>
                <a:cubicBezTo>
                  <a:pt x="1818" y="16"/>
                  <a:pt x="1821" y="20"/>
                  <a:pt x="1818" y="20"/>
                </a:cubicBezTo>
                <a:cubicBezTo>
                  <a:pt x="1774" y="16"/>
                  <a:pt x="1732" y="20"/>
                  <a:pt x="1690" y="20"/>
                </a:cubicBezTo>
                <a:cubicBezTo>
                  <a:pt x="1648" y="21"/>
                  <a:pt x="1607" y="19"/>
                  <a:pt x="1566" y="17"/>
                </a:cubicBezTo>
                <a:cubicBezTo>
                  <a:pt x="1558" y="17"/>
                  <a:pt x="1549" y="17"/>
                  <a:pt x="1540" y="17"/>
                </a:cubicBezTo>
                <a:cubicBezTo>
                  <a:pt x="1498" y="22"/>
                  <a:pt x="1443" y="22"/>
                  <a:pt x="1396" y="26"/>
                </a:cubicBezTo>
                <a:cubicBezTo>
                  <a:pt x="1394" y="28"/>
                  <a:pt x="1392" y="29"/>
                  <a:pt x="1388" y="29"/>
                </a:cubicBezTo>
                <a:cubicBezTo>
                  <a:pt x="1354" y="6"/>
                  <a:pt x="1300" y="32"/>
                  <a:pt x="1252" y="23"/>
                </a:cubicBezTo>
                <a:cubicBezTo>
                  <a:pt x="1229" y="0"/>
                  <a:pt x="1194" y="33"/>
                  <a:pt x="1162" y="21"/>
                </a:cubicBezTo>
                <a:cubicBezTo>
                  <a:pt x="1159" y="20"/>
                  <a:pt x="1157" y="15"/>
                  <a:pt x="1153" y="15"/>
                </a:cubicBezTo>
                <a:cubicBezTo>
                  <a:pt x="1138" y="12"/>
                  <a:pt x="1123" y="23"/>
                  <a:pt x="1107" y="21"/>
                </a:cubicBezTo>
                <a:cubicBezTo>
                  <a:pt x="1087" y="10"/>
                  <a:pt x="1064" y="17"/>
                  <a:pt x="1047" y="19"/>
                </a:cubicBezTo>
                <a:cubicBezTo>
                  <a:pt x="1032" y="21"/>
                  <a:pt x="1022" y="18"/>
                  <a:pt x="1009" y="15"/>
                </a:cubicBezTo>
                <a:cubicBezTo>
                  <a:pt x="983" y="7"/>
                  <a:pt x="954" y="28"/>
                  <a:pt x="921" y="21"/>
                </a:cubicBezTo>
                <a:cubicBezTo>
                  <a:pt x="917" y="20"/>
                  <a:pt x="915" y="16"/>
                  <a:pt x="911" y="15"/>
                </a:cubicBezTo>
                <a:cubicBezTo>
                  <a:pt x="842" y="26"/>
                  <a:pt x="779" y="31"/>
                  <a:pt x="720" y="34"/>
                </a:cubicBezTo>
                <a:cubicBezTo>
                  <a:pt x="721" y="34"/>
                  <a:pt x="721" y="35"/>
                  <a:pt x="720" y="36"/>
                </a:cubicBezTo>
                <a:cubicBezTo>
                  <a:pt x="662" y="41"/>
                  <a:pt x="607" y="33"/>
                  <a:pt x="540" y="41"/>
                </a:cubicBezTo>
                <a:cubicBezTo>
                  <a:pt x="550" y="44"/>
                  <a:pt x="557" y="40"/>
                  <a:pt x="565" y="44"/>
                </a:cubicBezTo>
                <a:cubicBezTo>
                  <a:pt x="541" y="45"/>
                  <a:pt x="508" y="48"/>
                  <a:pt x="488" y="43"/>
                </a:cubicBezTo>
                <a:cubicBezTo>
                  <a:pt x="493" y="42"/>
                  <a:pt x="497" y="43"/>
                  <a:pt x="500" y="42"/>
                </a:cubicBezTo>
                <a:cubicBezTo>
                  <a:pt x="499" y="40"/>
                  <a:pt x="497" y="41"/>
                  <a:pt x="496" y="41"/>
                </a:cubicBezTo>
                <a:cubicBezTo>
                  <a:pt x="496" y="38"/>
                  <a:pt x="501" y="41"/>
                  <a:pt x="500" y="38"/>
                </a:cubicBezTo>
                <a:cubicBezTo>
                  <a:pt x="470" y="33"/>
                  <a:pt x="437" y="27"/>
                  <a:pt x="397" y="29"/>
                </a:cubicBezTo>
                <a:cubicBezTo>
                  <a:pt x="396" y="26"/>
                  <a:pt x="394" y="23"/>
                  <a:pt x="392" y="21"/>
                </a:cubicBezTo>
                <a:cubicBezTo>
                  <a:pt x="354" y="16"/>
                  <a:pt x="312" y="27"/>
                  <a:pt x="276" y="31"/>
                </a:cubicBezTo>
                <a:cubicBezTo>
                  <a:pt x="292" y="32"/>
                  <a:pt x="308" y="27"/>
                  <a:pt x="323" y="34"/>
                </a:cubicBezTo>
                <a:cubicBezTo>
                  <a:pt x="316" y="39"/>
                  <a:pt x="307" y="36"/>
                  <a:pt x="297" y="36"/>
                </a:cubicBezTo>
                <a:cubicBezTo>
                  <a:pt x="298" y="36"/>
                  <a:pt x="299" y="35"/>
                  <a:pt x="299" y="34"/>
                </a:cubicBezTo>
                <a:cubicBezTo>
                  <a:pt x="295" y="36"/>
                  <a:pt x="286" y="32"/>
                  <a:pt x="282" y="36"/>
                </a:cubicBezTo>
                <a:cubicBezTo>
                  <a:pt x="284" y="36"/>
                  <a:pt x="287" y="35"/>
                  <a:pt x="287" y="37"/>
                </a:cubicBezTo>
                <a:cubicBezTo>
                  <a:pt x="271" y="38"/>
                  <a:pt x="251" y="35"/>
                  <a:pt x="231" y="41"/>
                </a:cubicBezTo>
                <a:cubicBezTo>
                  <a:pt x="247" y="42"/>
                  <a:pt x="261" y="41"/>
                  <a:pt x="278" y="41"/>
                </a:cubicBezTo>
                <a:cubicBezTo>
                  <a:pt x="269" y="46"/>
                  <a:pt x="261" y="40"/>
                  <a:pt x="255" y="47"/>
                </a:cubicBezTo>
                <a:cubicBezTo>
                  <a:pt x="284" y="45"/>
                  <a:pt x="313" y="43"/>
                  <a:pt x="335" y="49"/>
                </a:cubicBezTo>
                <a:cubicBezTo>
                  <a:pt x="313" y="64"/>
                  <a:pt x="264" y="54"/>
                  <a:pt x="237" y="64"/>
                </a:cubicBezTo>
                <a:cubicBezTo>
                  <a:pt x="229" y="63"/>
                  <a:pt x="213" y="61"/>
                  <a:pt x="200" y="65"/>
                </a:cubicBezTo>
                <a:cubicBezTo>
                  <a:pt x="171" y="72"/>
                  <a:pt x="129" y="70"/>
                  <a:pt x="97" y="77"/>
                </a:cubicBezTo>
                <a:cubicBezTo>
                  <a:pt x="141" y="78"/>
                  <a:pt x="204" y="65"/>
                  <a:pt x="251" y="74"/>
                </a:cubicBezTo>
                <a:cubicBezTo>
                  <a:pt x="255" y="75"/>
                  <a:pt x="262" y="72"/>
                  <a:pt x="266" y="79"/>
                </a:cubicBezTo>
                <a:cubicBezTo>
                  <a:pt x="262" y="81"/>
                  <a:pt x="261" y="80"/>
                  <a:pt x="256" y="81"/>
                </a:cubicBezTo>
                <a:cubicBezTo>
                  <a:pt x="256" y="80"/>
                  <a:pt x="258" y="77"/>
                  <a:pt x="255" y="78"/>
                </a:cubicBezTo>
                <a:cubicBezTo>
                  <a:pt x="242" y="85"/>
                  <a:pt x="223" y="83"/>
                  <a:pt x="205" y="85"/>
                </a:cubicBezTo>
                <a:cubicBezTo>
                  <a:pt x="213" y="91"/>
                  <a:pt x="231" y="86"/>
                  <a:pt x="243" y="88"/>
                </a:cubicBezTo>
                <a:cubicBezTo>
                  <a:pt x="243" y="89"/>
                  <a:pt x="242" y="88"/>
                  <a:pt x="242" y="89"/>
                </a:cubicBezTo>
                <a:cubicBezTo>
                  <a:pt x="249" y="88"/>
                  <a:pt x="272" y="87"/>
                  <a:pt x="280" y="90"/>
                </a:cubicBezTo>
                <a:cubicBezTo>
                  <a:pt x="251" y="94"/>
                  <a:pt x="214" y="90"/>
                  <a:pt x="195" y="96"/>
                </a:cubicBezTo>
                <a:cubicBezTo>
                  <a:pt x="211" y="97"/>
                  <a:pt x="222" y="94"/>
                  <a:pt x="231" y="96"/>
                </a:cubicBezTo>
                <a:cubicBezTo>
                  <a:pt x="185" y="104"/>
                  <a:pt x="142" y="99"/>
                  <a:pt x="96" y="106"/>
                </a:cubicBezTo>
                <a:cubicBezTo>
                  <a:pt x="145" y="107"/>
                  <a:pt x="180" y="101"/>
                  <a:pt x="227" y="104"/>
                </a:cubicBezTo>
                <a:cubicBezTo>
                  <a:pt x="220" y="107"/>
                  <a:pt x="203" y="104"/>
                  <a:pt x="201" y="107"/>
                </a:cubicBezTo>
                <a:cubicBezTo>
                  <a:pt x="199" y="108"/>
                  <a:pt x="210" y="105"/>
                  <a:pt x="212" y="109"/>
                </a:cubicBezTo>
                <a:cubicBezTo>
                  <a:pt x="180" y="117"/>
                  <a:pt x="128" y="110"/>
                  <a:pt x="100" y="117"/>
                </a:cubicBezTo>
                <a:cubicBezTo>
                  <a:pt x="85" y="117"/>
                  <a:pt x="82" y="120"/>
                  <a:pt x="70" y="119"/>
                </a:cubicBezTo>
                <a:cubicBezTo>
                  <a:pt x="71" y="119"/>
                  <a:pt x="73" y="119"/>
                  <a:pt x="73" y="118"/>
                </a:cubicBezTo>
                <a:cubicBezTo>
                  <a:pt x="66" y="119"/>
                  <a:pt x="52" y="120"/>
                  <a:pt x="47" y="123"/>
                </a:cubicBezTo>
                <a:cubicBezTo>
                  <a:pt x="76" y="122"/>
                  <a:pt x="113" y="119"/>
                  <a:pt x="143" y="125"/>
                </a:cubicBezTo>
                <a:cubicBezTo>
                  <a:pt x="143" y="128"/>
                  <a:pt x="136" y="126"/>
                  <a:pt x="139" y="129"/>
                </a:cubicBezTo>
                <a:cubicBezTo>
                  <a:pt x="141" y="130"/>
                  <a:pt x="149" y="130"/>
                  <a:pt x="151" y="129"/>
                </a:cubicBezTo>
                <a:cubicBezTo>
                  <a:pt x="150" y="128"/>
                  <a:pt x="145" y="130"/>
                  <a:pt x="146" y="127"/>
                </a:cubicBezTo>
                <a:cubicBezTo>
                  <a:pt x="161" y="129"/>
                  <a:pt x="173" y="126"/>
                  <a:pt x="186" y="128"/>
                </a:cubicBezTo>
                <a:cubicBezTo>
                  <a:pt x="185" y="128"/>
                  <a:pt x="181" y="127"/>
                  <a:pt x="182" y="129"/>
                </a:cubicBezTo>
                <a:cubicBezTo>
                  <a:pt x="195" y="129"/>
                  <a:pt x="202" y="127"/>
                  <a:pt x="217" y="131"/>
                </a:cubicBezTo>
                <a:cubicBezTo>
                  <a:pt x="207" y="132"/>
                  <a:pt x="197" y="136"/>
                  <a:pt x="185" y="134"/>
                </a:cubicBezTo>
                <a:cubicBezTo>
                  <a:pt x="188" y="134"/>
                  <a:pt x="190" y="133"/>
                  <a:pt x="190" y="132"/>
                </a:cubicBezTo>
                <a:cubicBezTo>
                  <a:pt x="179" y="128"/>
                  <a:pt x="170" y="137"/>
                  <a:pt x="159" y="134"/>
                </a:cubicBezTo>
                <a:cubicBezTo>
                  <a:pt x="161" y="133"/>
                  <a:pt x="164" y="135"/>
                  <a:pt x="164" y="133"/>
                </a:cubicBezTo>
                <a:cubicBezTo>
                  <a:pt x="158" y="129"/>
                  <a:pt x="157" y="135"/>
                  <a:pt x="151" y="135"/>
                </a:cubicBezTo>
                <a:cubicBezTo>
                  <a:pt x="151" y="133"/>
                  <a:pt x="153" y="134"/>
                  <a:pt x="153" y="133"/>
                </a:cubicBezTo>
                <a:cubicBezTo>
                  <a:pt x="145" y="134"/>
                  <a:pt x="138" y="130"/>
                  <a:pt x="129" y="130"/>
                </a:cubicBezTo>
                <a:cubicBezTo>
                  <a:pt x="133" y="129"/>
                  <a:pt x="138" y="131"/>
                  <a:pt x="137" y="128"/>
                </a:cubicBezTo>
                <a:cubicBezTo>
                  <a:pt x="108" y="126"/>
                  <a:pt x="81" y="128"/>
                  <a:pt x="53" y="129"/>
                </a:cubicBezTo>
                <a:cubicBezTo>
                  <a:pt x="61" y="130"/>
                  <a:pt x="67" y="129"/>
                  <a:pt x="70" y="135"/>
                </a:cubicBezTo>
                <a:cubicBezTo>
                  <a:pt x="61" y="134"/>
                  <a:pt x="42" y="135"/>
                  <a:pt x="33" y="136"/>
                </a:cubicBezTo>
                <a:cubicBezTo>
                  <a:pt x="40" y="136"/>
                  <a:pt x="36" y="136"/>
                  <a:pt x="33" y="137"/>
                </a:cubicBezTo>
                <a:cubicBezTo>
                  <a:pt x="78" y="136"/>
                  <a:pt x="141" y="135"/>
                  <a:pt x="178" y="138"/>
                </a:cubicBezTo>
                <a:cubicBezTo>
                  <a:pt x="132" y="145"/>
                  <a:pt x="98" y="137"/>
                  <a:pt x="58" y="143"/>
                </a:cubicBezTo>
                <a:cubicBezTo>
                  <a:pt x="62" y="144"/>
                  <a:pt x="68" y="142"/>
                  <a:pt x="71" y="144"/>
                </a:cubicBezTo>
                <a:cubicBezTo>
                  <a:pt x="70" y="146"/>
                  <a:pt x="67" y="143"/>
                  <a:pt x="66" y="146"/>
                </a:cubicBezTo>
                <a:cubicBezTo>
                  <a:pt x="70" y="147"/>
                  <a:pt x="76" y="145"/>
                  <a:pt x="78" y="147"/>
                </a:cubicBezTo>
                <a:cubicBezTo>
                  <a:pt x="71" y="149"/>
                  <a:pt x="61" y="146"/>
                  <a:pt x="55" y="149"/>
                </a:cubicBezTo>
                <a:cubicBezTo>
                  <a:pt x="83" y="150"/>
                  <a:pt x="103" y="150"/>
                  <a:pt x="126" y="150"/>
                </a:cubicBezTo>
                <a:cubicBezTo>
                  <a:pt x="123" y="145"/>
                  <a:pt x="109" y="150"/>
                  <a:pt x="105" y="147"/>
                </a:cubicBezTo>
                <a:cubicBezTo>
                  <a:pt x="116" y="147"/>
                  <a:pt x="131" y="146"/>
                  <a:pt x="141" y="149"/>
                </a:cubicBezTo>
                <a:cubicBezTo>
                  <a:pt x="135" y="149"/>
                  <a:pt x="131" y="150"/>
                  <a:pt x="128" y="149"/>
                </a:cubicBezTo>
                <a:cubicBezTo>
                  <a:pt x="127" y="151"/>
                  <a:pt x="129" y="151"/>
                  <a:pt x="129" y="152"/>
                </a:cubicBezTo>
                <a:cubicBezTo>
                  <a:pt x="122" y="155"/>
                  <a:pt x="115" y="148"/>
                  <a:pt x="109" y="156"/>
                </a:cubicBezTo>
                <a:cubicBezTo>
                  <a:pt x="114" y="156"/>
                  <a:pt x="121" y="154"/>
                  <a:pt x="124" y="157"/>
                </a:cubicBezTo>
                <a:cubicBezTo>
                  <a:pt x="120" y="160"/>
                  <a:pt x="100" y="161"/>
                  <a:pt x="98" y="159"/>
                </a:cubicBezTo>
                <a:cubicBezTo>
                  <a:pt x="78" y="162"/>
                  <a:pt x="61" y="161"/>
                  <a:pt x="42" y="163"/>
                </a:cubicBezTo>
                <a:cubicBezTo>
                  <a:pt x="34" y="164"/>
                  <a:pt x="15" y="165"/>
                  <a:pt x="17" y="166"/>
                </a:cubicBezTo>
                <a:cubicBezTo>
                  <a:pt x="20" y="167"/>
                  <a:pt x="23" y="167"/>
                  <a:pt x="26" y="165"/>
                </a:cubicBezTo>
                <a:cubicBezTo>
                  <a:pt x="45" y="171"/>
                  <a:pt x="71" y="166"/>
                  <a:pt x="93" y="174"/>
                </a:cubicBezTo>
                <a:cubicBezTo>
                  <a:pt x="79" y="173"/>
                  <a:pt x="59" y="175"/>
                  <a:pt x="40" y="176"/>
                </a:cubicBezTo>
                <a:cubicBezTo>
                  <a:pt x="57" y="182"/>
                  <a:pt x="79" y="177"/>
                  <a:pt x="95" y="182"/>
                </a:cubicBezTo>
                <a:cubicBezTo>
                  <a:pt x="94" y="182"/>
                  <a:pt x="92" y="181"/>
                  <a:pt x="91" y="183"/>
                </a:cubicBezTo>
                <a:cubicBezTo>
                  <a:pt x="117" y="182"/>
                  <a:pt x="137" y="185"/>
                  <a:pt x="160" y="185"/>
                </a:cubicBezTo>
                <a:cubicBezTo>
                  <a:pt x="161" y="188"/>
                  <a:pt x="158" y="189"/>
                  <a:pt x="160" y="190"/>
                </a:cubicBezTo>
                <a:cubicBezTo>
                  <a:pt x="162" y="189"/>
                  <a:pt x="170" y="189"/>
                  <a:pt x="174" y="191"/>
                </a:cubicBezTo>
                <a:cubicBezTo>
                  <a:pt x="132" y="191"/>
                  <a:pt x="110" y="190"/>
                  <a:pt x="78" y="189"/>
                </a:cubicBezTo>
                <a:cubicBezTo>
                  <a:pt x="55" y="188"/>
                  <a:pt x="17" y="184"/>
                  <a:pt x="0" y="187"/>
                </a:cubicBezTo>
                <a:cubicBezTo>
                  <a:pt x="3" y="192"/>
                  <a:pt x="10" y="186"/>
                  <a:pt x="12" y="191"/>
                </a:cubicBezTo>
                <a:cubicBezTo>
                  <a:pt x="9" y="190"/>
                  <a:pt x="1" y="190"/>
                  <a:pt x="0" y="191"/>
                </a:cubicBezTo>
                <a:cubicBezTo>
                  <a:pt x="13" y="194"/>
                  <a:pt x="23" y="193"/>
                  <a:pt x="33" y="192"/>
                </a:cubicBezTo>
                <a:cubicBezTo>
                  <a:pt x="32" y="192"/>
                  <a:pt x="30" y="193"/>
                  <a:pt x="30" y="191"/>
                </a:cubicBezTo>
                <a:cubicBezTo>
                  <a:pt x="66" y="194"/>
                  <a:pt x="99" y="192"/>
                  <a:pt x="137" y="198"/>
                </a:cubicBezTo>
                <a:cubicBezTo>
                  <a:pt x="116" y="199"/>
                  <a:pt x="103" y="193"/>
                  <a:pt x="82" y="197"/>
                </a:cubicBezTo>
                <a:cubicBezTo>
                  <a:pt x="161" y="202"/>
                  <a:pt x="239" y="201"/>
                  <a:pt x="302" y="207"/>
                </a:cubicBezTo>
                <a:cubicBezTo>
                  <a:pt x="258" y="209"/>
                  <a:pt x="205" y="205"/>
                  <a:pt x="166" y="206"/>
                </a:cubicBezTo>
                <a:cubicBezTo>
                  <a:pt x="136" y="206"/>
                  <a:pt x="103" y="198"/>
                  <a:pt x="82" y="206"/>
                </a:cubicBezTo>
                <a:cubicBezTo>
                  <a:pt x="150" y="212"/>
                  <a:pt x="231" y="209"/>
                  <a:pt x="303" y="212"/>
                </a:cubicBezTo>
                <a:cubicBezTo>
                  <a:pt x="317" y="213"/>
                  <a:pt x="332" y="211"/>
                  <a:pt x="342" y="214"/>
                </a:cubicBezTo>
                <a:cubicBezTo>
                  <a:pt x="346" y="216"/>
                  <a:pt x="349" y="219"/>
                  <a:pt x="353" y="220"/>
                </a:cubicBezTo>
                <a:cubicBezTo>
                  <a:pt x="368" y="224"/>
                  <a:pt x="381" y="219"/>
                  <a:pt x="394" y="227"/>
                </a:cubicBezTo>
                <a:cubicBezTo>
                  <a:pt x="392" y="227"/>
                  <a:pt x="390" y="226"/>
                  <a:pt x="390" y="228"/>
                </a:cubicBezTo>
                <a:cubicBezTo>
                  <a:pt x="393" y="228"/>
                  <a:pt x="395" y="228"/>
                  <a:pt x="396" y="226"/>
                </a:cubicBezTo>
                <a:cubicBezTo>
                  <a:pt x="398" y="232"/>
                  <a:pt x="410" y="226"/>
                  <a:pt x="414" y="231"/>
                </a:cubicBezTo>
                <a:cubicBezTo>
                  <a:pt x="413" y="231"/>
                  <a:pt x="411" y="230"/>
                  <a:pt x="411" y="232"/>
                </a:cubicBezTo>
                <a:cubicBezTo>
                  <a:pt x="422" y="231"/>
                  <a:pt x="423" y="220"/>
                  <a:pt x="438" y="219"/>
                </a:cubicBezTo>
                <a:cubicBezTo>
                  <a:pt x="437" y="217"/>
                  <a:pt x="432" y="219"/>
                  <a:pt x="432" y="217"/>
                </a:cubicBezTo>
                <a:cubicBezTo>
                  <a:pt x="535" y="209"/>
                  <a:pt x="643" y="214"/>
                  <a:pt x="723" y="209"/>
                </a:cubicBezTo>
                <a:cubicBezTo>
                  <a:pt x="766" y="214"/>
                  <a:pt x="839" y="202"/>
                  <a:pt x="883" y="211"/>
                </a:cubicBezTo>
                <a:cubicBezTo>
                  <a:pt x="881" y="211"/>
                  <a:pt x="880" y="212"/>
                  <a:pt x="880" y="213"/>
                </a:cubicBezTo>
                <a:cubicBezTo>
                  <a:pt x="884" y="210"/>
                  <a:pt x="895" y="214"/>
                  <a:pt x="885" y="215"/>
                </a:cubicBezTo>
                <a:cubicBezTo>
                  <a:pt x="893" y="215"/>
                  <a:pt x="895" y="217"/>
                  <a:pt x="902" y="218"/>
                </a:cubicBezTo>
                <a:cubicBezTo>
                  <a:pt x="900" y="219"/>
                  <a:pt x="898" y="219"/>
                  <a:pt x="897" y="220"/>
                </a:cubicBezTo>
                <a:cubicBezTo>
                  <a:pt x="917" y="216"/>
                  <a:pt x="927" y="217"/>
                  <a:pt x="941" y="217"/>
                </a:cubicBezTo>
                <a:cubicBezTo>
                  <a:pt x="939" y="217"/>
                  <a:pt x="937" y="217"/>
                  <a:pt x="937" y="216"/>
                </a:cubicBezTo>
                <a:cubicBezTo>
                  <a:pt x="942" y="215"/>
                  <a:pt x="946" y="215"/>
                  <a:pt x="944" y="218"/>
                </a:cubicBezTo>
                <a:cubicBezTo>
                  <a:pt x="947" y="214"/>
                  <a:pt x="952" y="221"/>
                  <a:pt x="950" y="216"/>
                </a:cubicBezTo>
                <a:close/>
                <a:moveTo>
                  <a:pt x="948" y="212"/>
                </a:moveTo>
                <a:cubicBezTo>
                  <a:pt x="948" y="210"/>
                  <a:pt x="951" y="210"/>
                  <a:pt x="953" y="210"/>
                </a:cubicBezTo>
                <a:cubicBezTo>
                  <a:pt x="950" y="209"/>
                  <a:pt x="945" y="208"/>
                  <a:pt x="941" y="209"/>
                </a:cubicBezTo>
                <a:cubicBezTo>
                  <a:pt x="945" y="206"/>
                  <a:pt x="959" y="203"/>
                  <a:pt x="960" y="210"/>
                </a:cubicBezTo>
                <a:cubicBezTo>
                  <a:pt x="955" y="210"/>
                  <a:pt x="951" y="214"/>
                  <a:pt x="948" y="212"/>
                </a:cubicBezTo>
                <a:close/>
                <a:moveTo>
                  <a:pt x="1032" y="206"/>
                </a:moveTo>
                <a:cubicBezTo>
                  <a:pt x="1036" y="201"/>
                  <a:pt x="1047" y="205"/>
                  <a:pt x="1053" y="206"/>
                </a:cubicBezTo>
                <a:cubicBezTo>
                  <a:pt x="1050" y="213"/>
                  <a:pt x="1037" y="205"/>
                  <a:pt x="1032" y="206"/>
                </a:cubicBezTo>
                <a:close/>
                <a:moveTo>
                  <a:pt x="782" y="202"/>
                </a:moveTo>
                <a:cubicBezTo>
                  <a:pt x="715" y="206"/>
                  <a:pt x="643" y="210"/>
                  <a:pt x="580" y="206"/>
                </a:cubicBezTo>
                <a:cubicBezTo>
                  <a:pt x="539" y="203"/>
                  <a:pt x="499" y="216"/>
                  <a:pt x="462" y="207"/>
                </a:cubicBezTo>
                <a:cubicBezTo>
                  <a:pt x="474" y="203"/>
                  <a:pt x="515" y="203"/>
                  <a:pt x="531" y="207"/>
                </a:cubicBezTo>
                <a:cubicBezTo>
                  <a:pt x="530" y="204"/>
                  <a:pt x="532" y="204"/>
                  <a:pt x="532" y="207"/>
                </a:cubicBezTo>
                <a:cubicBezTo>
                  <a:pt x="614" y="202"/>
                  <a:pt x="689" y="205"/>
                  <a:pt x="782" y="202"/>
                </a:cubicBezTo>
                <a:close/>
                <a:moveTo>
                  <a:pt x="325" y="207"/>
                </a:moveTo>
                <a:cubicBezTo>
                  <a:pt x="326" y="204"/>
                  <a:pt x="330" y="204"/>
                  <a:pt x="334" y="206"/>
                </a:cubicBezTo>
                <a:cubicBezTo>
                  <a:pt x="331" y="209"/>
                  <a:pt x="329" y="206"/>
                  <a:pt x="325" y="207"/>
                </a:cubicBezTo>
                <a:close/>
                <a:moveTo>
                  <a:pt x="160" y="198"/>
                </a:moveTo>
                <a:cubicBezTo>
                  <a:pt x="179" y="196"/>
                  <a:pt x="205" y="197"/>
                  <a:pt x="212" y="196"/>
                </a:cubicBezTo>
                <a:cubicBezTo>
                  <a:pt x="202" y="201"/>
                  <a:pt x="174" y="197"/>
                  <a:pt x="160" y="198"/>
                </a:cubicBezTo>
                <a:close/>
                <a:moveTo>
                  <a:pt x="156" y="199"/>
                </a:moveTo>
                <a:cubicBezTo>
                  <a:pt x="151" y="197"/>
                  <a:pt x="146" y="198"/>
                  <a:pt x="138" y="198"/>
                </a:cubicBezTo>
                <a:cubicBezTo>
                  <a:pt x="142" y="197"/>
                  <a:pt x="153" y="195"/>
                  <a:pt x="156" y="199"/>
                </a:cubicBezTo>
                <a:close/>
                <a:moveTo>
                  <a:pt x="485" y="193"/>
                </a:moveTo>
                <a:cubicBezTo>
                  <a:pt x="487" y="193"/>
                  <a:pt x="493" y="193"/>
                  <a:pt x="498" y="192"/>
                </a:cubicBezTo>
                <a:cubicBezTo>
                  <a:pt x="495" y="196"/>
                  <a:pt x="488" y="195"/>
                  <a:pt x="485" y="193"/>
                </a:cubicBezTo>
                <a:close/>
                <a:moveTo>
                  <a:pt x="499" y="192"/>
                </a:moveTo>
                <a:cubicBezTo>
                  <a:pt x="502" y="193"/>
                  <a:pt x="510" y="192"/>
                  <a:pt x="516" y="192"/>
                </a:cubicBezTo>
                <a:cubicBezTo>
                  <a:pt x="513" y="193"/>
                  <a:pt x="503" y="196"/>
                  <a:pt x="499" y="192"/>
                </a:cubicBezTo>
                <a:close/>
                <a:moveTo>
                  <a:pt x="277" y="191"/>
                </a:moveTo>
                <a:cubicBezTo>
                  <a:pt x="273" y="192"/>
                  <a:pt x="264" y="193"/>
                  <a:pt x="258" y="191"/>
                </a:cubicBezTo>
                <a:cubicBezTo>
                  <a:pt x="261" y="191"/>
                  <a:pt x="271" y="190"/>
                  <a:pt x="277" y="191"/>
                </a:cubicBezTo>
                <a:close/>
                <a:moveTo>
                  <a:pt x="252" y="193"/>
                </a:moveTo>
                <a:cubicBezTo>
                  <a:pt x="250" y="193"/>
                  <a:pt x="251" y="192"/>
                  <a:pt x="251" y="191"/>
                </a:cubicBezTo>
                <a:cubicBezTo>
                  <a:pt x="248" y="192"/>
                  <a:pt x="246" y="192"/>
                  <a:pt x="243" y="191"/>
                </a:cubicBezTo>
                <a:cubicBezTo>
                  <a:pt x="244" y="190"/>
                  <a:pt x="251" y="190"/>
                  <a:pt x="252" y="191"/>
                </a:cubicBezTo>
                <a:lnTo>
                  <a:pt x="252" y="193"/>
                </a:lnTo>
                <a:close/>
                <a:moveTo>
                  <a:pt x="209" y="191"/>
                </a:moveTo>
                <a:cubicBezTo>
                  <a:pt x="216" y="189"/>
                  <a:pt x="222" y="191"/>
                  <a:pt x="231" y="190"/>
                </a:cubicBezTo>
                <a:cubicBezTo>
                  <a:pt x="235" y="191"/>
                  <a:pt x="240" y="189"/>
                  <a:pt x="242" y="191"/>
                </a:cubicBezTo>
                <a:cubicBezTo>
                  <a:pt x="230" y="191"/>
                  <a:pt x="230" y="191"/>
                  <a:pt x="230" y="191"/>
                </a:cubicBezTo>
                <a:cubicBezTo>
                  <a:pt x="225" y="191"/>
                  <a:pt x="212" y="192"/>
                  <a:pt x="209" y="191"/>
                </a:cubicBezTo>
                <a:close/>
                <a:moveTo>
                  <a:pt x="188" y="192"/>
                </a:moveTo>
                <a:cubicBezTo>
                  <a:pt x="186" y="190"/>
                  <a:pt x="182" y="191"/>
                  <a:pt x="179" y="191"/>
                </a:cubicBezTo>
                <a:cubicBezTo>
                  <a:pt x="177" y="189"/>
                  <a:pt x="186" y="192"/>
                  <a:pt x="187" y="189"/>
                </a:cubicBezTo>
                <a:cubicBezTo>
                  <a:pt x="179" y="188"/>
                  <a:pt x="169" y="189"/>
                  <a:pt x="162" y="188"/>
                </a:cubicBezTo>
                <a:cubicBezTo>
                  <a:pt x="171" y="183"/>
                  <a:pt x="181" y="188"/>
                  <a:pt x="192" y="187"/>
                </a:cubicBezTo>
                <a:cubicBezTo>
                  <a:pt x="194" y="188"/>
                  <a:pt x="186" y="188"/>
                  <a:pt x="188" y="192"/>
                </a:cubicBezTo>
                <a:close/>
                <a:moveTo>
                  <a:pt x="104" y="147"/>
                </a:moveTo>
                <a:cubicBezTo>
                  <a:pt x="101" y="147"/>
                  <a:pt x="94" y="149"/>
                  <a:pt x="89" y="147"/>
                </a:cubicBezTo>
                <a:cubicBezTo>
                  <a:pt x="96" y="146"/>
                  <a:pt x="99" y="145"/>
                  <a:pt x="105" y="144"/>
                </a:cubicBezTo>
                <a:cubicBezTo>
                  <a:pt x="105" y="146"/>
                  <a:pt x="101" y="147"/>
                  <a:pt x="104" y="147"/>
                </a:cubicBezTo>
                <a:close/>
                <a:moveTo>
                  <a:pt x="72" y="145"/>
                </a:moveTo>
                <a:cubicBezTo>
                  <a:pt x="74" y="142"/>
                  <a:pt x="83" y="143"/>
                  <a:pt x="88" y="144"/>
                </a:cubicBezTo>
                <a:cubicBezTo>
                  <a:pt x="87" y="146"/>
                  <a:pt x="83" y="145"/>
                  <a:pt x="81" y="145"/>
                </a:cubicBezTo>
                <a:cubicBezTo>
                  <a:pt x="81" y="147"/>
                  <a:pt x="86" y="146"/>
                  <a:pt x="88" y="146"/>
                </a:cubicBezTo>
                <a:cubicBezTo>
                  <a:pt x="82" y="151"/>
                  <a:pt x="81" y="144"/>
                  <a:pt x="72" y="145"/>
                </a:cubicBezTo>
                <a:close/>
                <a:moveTo>
                  <a:pt x="460" y="132"/>
                </a:moveTo>
                <a:cubicBezTo>
                  <a:pt x="469" y="130"/>
                  <a:pt x="478" y="130"/>
                  <a:pt x="486" y="131"/>
                </a:cubicBezTo>
                <a:cubicBezTo>
                  <a:pt x="481" y="135"/>
                  <a:pt x="467" y="133"/>
                  <a:pt x="460" y="132"/>
                </a:cubicBezTo>
                <a:close/>
                <a:moveTo>
                  <a:pt x="475" y="93"/>
                </a:moveTo>
                <a:cubicBezTo>
                  <a:pt x="481" y="95"/>
                  <a:pt x="490" y="91"/>
                  <a:pt x="498" y="91"/>
                </a:cubicBezTo>
                <a:cubicBezTo>
                  <a:pt x="495" y="97"/>
                  <a:pt x="478" y="96"/>
                  <a:pt x="475" y="93"/>
                </a:cubicBezTo>
                <a:close/>
                <a:moveTo>
                  <a:pt x="508" y="90"/>
                </a:moveTo>
                <a:cubicBezTo>
                  <a:pt x="498" y="96"/>
                  <a:pt x="505" y="87"/>
                  <a:pt x="508" y="89"/>
                </a:cubicBezTo>
                <a:cubicBezTo>
                  <a:pt x="508" y="89"/>
                  <a:pt x="509" y="90"/>
                  <a:pt x="508" y="90"/>
                </a:cubicBezTo>
                <a:close/>
                <a:moveTo>
                  <a:pt x="537" y="87"/>
                </a:moveTo>
                <a:cubicBezTo>
                  <a:pt x="539" y="85"/>
                  <a:pt x="542" y="85"/>
                  <a:pt x="537" y="85"/>
                </a:cubicBezTo>
                <a:cubicBezTo>
                  <a:pt x="542" y="83"/>
                  <a:pt x="549" y="84"/>
                  <a:pt x="554" y="85"/>
                </a:cubicBezTo>
                <a:cubicBezTo>
                  <a:pt x="551" y="88"/>
                  <a:pt x="542" y="86"/>
                  <a:pt x="537" y="87"/>
                </a:cubicBezTo>
                <a:close/>
                <a:moveTo>
                  <a:pt x="536" y="87"/>
                </a:moveTo>
                <a:cubicBezTo>
                  <a:pt x="526" y="87"/>
                  <a:pt x="526" y="87"/>
                  <a:pt x="526" y="87"/>
                </a:cubicBezTo>
                <a:cubicBezTo>
                  <a:pt x="528" y="85"/>
                  <a:pt x="535" y="82"/>
                  <a:pt x="536" y="87"/>
                </a:cubicBezTo>
                <a:close/>
                <a:moveTo>
                  <a:pt x="428" y="87"/>
                </a:moveTo>
                <a:cubicBezTo>
                  <a:pt x="417" y="87"/>
                  <a:pt x="417" y="87"/>
                  <a:pt x="417" y="87"/>
                </a:cubicBezTo>
                <a:cubicBezTo>
                  <a:pt x="419" y="82"/>
                  <a:pt x="428" y="83"/>
                  <a:pt x="428" y="87"/>
                </a:cubicBezTo>
                <a:close/>
                <a:moveTo>
                  <a:pt x="340" y="84"/>
                </a:moveTo>
                <a:cubicBezTo>
                  <a:pt x="320" y="85"/>
                  <a:pt x="289" y="86"/>
                  <a:pt x="273" y="83"/>
                </a:cubicBezTo>
                <a:cubicBezTo>
                  <a:pt x="299" y="80"/>
                  <a:pt x="317" y="81"/>
                  <a:pt x="340" y="84"/>
                </a:cubicBezTo>
                <a:close/>
                <a:moveTo>
                  <a:pt x="589" y="71"/>
                </a:moveTo>
                <a:cubicBezTo>
                  <a:pt x="571" y="69"/>
                  <a:pt x="554" y="72"/>
                  <a:pt x="540" y="73"/>
                </a:cubicBezTo>
                <a:cubicBezTo>
                  <a:pt x="542" y="67"/>
                  <a:pt x="553" y="68"/>
                  <a:pt x="560" y="68"/>
                </a:cubicBezTo>
                <a:cubicBezTo>
                  <a:pt x="587" y="68"/>
                  <a:pt x="626" y="68"/>
                  <a:pt x="652" y="69"/>
                </a:cubicBezTo>
                <a:cubicBezTo>
                  <a:pt x="659" y="64"/>
                  <a:pt x="686" y="66"/>
                  <a:pt x="691" y="71"/>
                </a:cubicBezTo>
                <a:cubicBezTo>
                  <a:pt x="687" y="72"/>
                  <a:pt x="683" y="74"/>
                  <a:pt x="675" y="75"/>
                </a:cubicBezTo>
                <a:cubicBezTo>
                  <a:pt x="668" y="68"/>
                  <a:pt x="655" y="78"/>
                  <a:pt x="643" y="71"/>
                </a:cubicBezTo>
                <a:cubicBezTo>
                  <a:pt x="648" y="74"/>
                  <a:pt x="629" y="74"/>
                  <a:pt x="626" y="74"/>
                </a:cubicBezTo>
                <a:cubicBezTo>
                  <a:pt x="609" y="74"/>
                  <a:pt x="585" y="74"/>
                  <a:pt x="568" y="77"/>
                </a:cubicBezTo>
                <a:cubicBezTo>
                  <a:pt x="604" y="80"/>
                  <a:pt x="636" y="74"/>
                  <a:pt x="662" y="78"/>
                </a:cubicBezTo>
                <a:cubicBezTo>
                  <a:pt x="690" y="75"/>
                  <a:pt x="735" y="77"/>
                  <a:pt x="774" y="74"/>
                </a:cubicBezTo>
                <a:cubicBezTo>
                  <a:pt x="759" y="82"/>
                  <a:pt x="744" y="78"/>
                  <a:pt x="728" y="77"/>
                </a:cubicBezTo>
                <a:cubicBezTo>
                  <a:pt x="701" y="75"/>
                  <a:pt x="673" y="85"/>
                  <a:pt x="648" y="82"/>
                </a:cubicBezTo>
                <a:cubicBezTo>
                  <a:pt x="592" y="75"/>
                  <a:pt x="520" y="83"/>
                  <a:pt x="453" y="79"/>
                </a:cubicBezTo>
                <a:cubicBezTo>
                  <a:pt x="457" y="77"/>
                  <a:pt x="461" y="76"/>
                  <a:pt x="464" y="76"/>
                </a:cubicBezTo>
                <a:cubicBezTo>
                  <a:pt x="441" y="75"/>
                  <a:pt x="407" y="75"/>
                  <a:pt x="386" y="80"/>
                </a:cubicBezTo>
                <a:cubicBezTo>
                  <a:pt x="385" y="77"/>
                  <a:pt x="388" y="77"/>
                  <a:pt x="390" y="77"/>
                </a:cubicBezTo>
                <a:cubicBezTo>
                  <a:pt x="362" y="78"/>
                  <a:pt x="331" y="78"/>
                  <a:pt x="309" y="78"/>
                </a:cubicBezTo>
                <a:cubicBezTo>
                  <a:pt x="325" y="74"/>
                  <a:pt x="349" y="75"/>
                  <a:pt x="364" y="75"/>
                </a:cubicBezTo>
                <a:cubicBezTo>
                  <a:pt x="364" y="74"/>
                  <a:pt x="363" y="74"/>
                  <a:pt x="362" y="74"/>
                </a:cubicBezTo>
                <a:cubicBezTo>
                  <a:pt x="402" y="73"/>
                  <a:pt x="462" y="68"/>
                  <a:pt x="508" y="75"/>
                </a:cubicBezTo>
                <a:cubicBezTo>
                  <a:pt x="493" y="73"/>
                  <a:pt x="487" y="74"/>
                  <a:pt x="470" y="76"/>
                </a:cubicBezTo>
                <a:cubicBezTo>
                  <a:pt x="511" y="79"/>
                  <a:pt x="547" y="77"/>
                  <a:pt x="589" y="71"/>
                </a:cubicBezTo>
                <a:close/>
                <a:moveTo>
                  <a:pt x="709" y="68"/>
                </a:moveTo>
                <a:cubicBezTo>
                  <a:pt x="714" y="65"/>
                  <a:pt x="725" y="64"/>
                  <a:pt x="732" y="67"/>
                </a:cubicBezTo>
                <a:cubicBezTo>
                  <a:pt x="725" y="69"/>
                  <a:pt x="719" y="70"/>
                  <a:pt x="709" y="68"/>
                </a:cubicBezTo>
                <a:close/>
                <a:moveTo>
                  <a:pt x="422" y="61"/>
                </a:moveTo>
                <a:cubicBezTo>
                  <a:pt x="417" y="58"/>
                  <a:pt x="415" y="61"/>
                  <a:pt x="409" y="58"/>
                </a:cubicBezTo>
                <a:cubicBezTo>
                  <a:pt x="414" y="56"/>
                  <a:pt x="431" y="58"/>
                  <a:pt x="432" y="48"/>
                </a:cubicBezTo>
                <a:cubicBezTo>
                  <a:pt x="445" y="43"/>
                  <a:pt x="464" y="54"/>
                  <a:pt x="474" y="46"/>
                </a:cubicBezTo>
                <a:cubicBezTo>
                  <a:pt x="465" y="44"/>
                  <a:pt x="455" y="46"/>
                  <a:pt x="446" y="45"/>
                </a:cubicBezTo>
                <a:cubicBezTo>
                  <a:pt x="455" y="42"/>
                  <a:pt x="475" y="43"/>
                  <a:pt x="487" y="43"/>
                </a:cubicBezTo>
                <a:cubicBezTo>
                  <a:pt x="483" y="46"/>
                  <a:pt x="477" y="48"/>
                  <a:pt x="475" y="46"/>
                </a:cubicBezTo>
                <a:cubicBezTo>
                  <a:pt x="484" y="48"/>
                  <a:pt x="507" y="49"/>
                  <a:pt x="523" y="52"/>
                </a:cubicBezTo>
                <a:cubicBezTo>
                  <a:pt x="524" y="51"/>
                  <a:pt x="528" y="48"/>
                  <a:pt x="524" y="48"/>
                </a:cubicBezTo>
                <a:cubicBezTo>
                  <a:pt x="547" y="51"/>
                  <a:pt x="564" y="47"/>
                  <a:pt x="592" y="45"/>
                </a:cubicBezTo>
                <a:cubicBezTo>
                  <a:pt x="639" y="43"/>
                  <a:pt x="692" y="45"/>
                  <a:pt x="741" y="44"/>
                </a:cubicBezTo>
                <a:cubicBezTo>
                  <a:pt x="778" y="44"/>
                  <a:pt x="818" y="43"/>
                  <a:pt x="856" y="40"/>
                </a:cubicBezTo>
                <a:cubicBezTo>
                  <a:pt x="874" y="38"/>
                  <a:pt x="890" y="43"/>
                  <a:pt x="908" y="43"/>
                </a:cubicBezTo>
                <a:cubicBezTo>
                  <a:pt x="824" y="63"/>
                  <a:pt x="712" y="64"/>
                  <a:pt x="628" y="65"/>
                </a:cubicBezTo>
                <a:cubicBezTo>
                  <a:pt x="630" y="62"/>
                  <a:pt x="636" y="64"/>
                  <a:pt x="638" y="62"/>
                </a:cubicBezTo>
                <a:cubicBezTo>
                  <a:pt x="605" y="60"/>
                  <a:pt x="561" y="68"/>
                  <a:pt x="532" y="64"/>
                </a:cubicBezTo>
                <a:cubicBezTo>
                  <a:pt x="531" y="61"/>
                  <a:pt x="533" y="62"/>
                  <a:pt x="533" y="61"/>
                </a:cubicBezTo>
                <a:cubicBezTo>
                  <a:pt x="523" y="61"/>
                  <a:pt x="502" y="64"/>
                  <a:pt x="487" y="65"/>
                </a:cubicBezTo>
                <a:cubicBezTo>
                  <a:pt x="488" y="61"/>
                  <a:pt x="494" y="62"/>
                  <a:pt x="495" y="60"/>
                </a:cubicBezTo>
                <a:cubicBezTo>
                  <a:pt x="475" y="57"/>
                  <a:pt x="439" y="63"/>
                  <a:pt x="418" y="64"/>
                </a:cubicBezTo>
                <a:cubicBezTo>
                  <a:pt x="418" y="63"/>
                  <a:pt x="419" y="63"/>
                  <a:pt x="419" y="63"/>
                </a:cubicBezTo>
                <a:cubicBezTo>
                  <a:pt x="420" y="62"/>
                  <a:pt x="420" y="60"/>
                  <a:pt x="422" y="61"/>
                </a:cubicBezTo>
                <a:close/>
                <a:moveTo>
                  <a:pt x="371" y="62"/>
                </a:moveTo>
                <a:cubicBezTo>
                  <a:pt x="373" y="60"/>
                  <a:pt x="371" y="60"/>
                  <a:pt x="372" y="57"/>
                </a:cubicBezTo>
                <a:cubicBezTo>
                  <a:pt x="367" y="56"/>
                  <a:pt x="368" y="62"/>
                  <a:pt x="362" y="61"/>
                </a:cubicBezTo>
                <a:cubicBezTo>
                  <a:pt x="364" y="57"/>
                  <a:pt x="366" y="53"/>
                  <a:pt x="365" y="48"/>
                </a:cubicBezTo>
                <a:cubicBezTo>
                  <a:pt x="384" y="46"/>
                  <a:pt x="390" y="56"/>
                  <a:pt x="405" y="58"/>
                </a:cubicBezTo>
                <a:cubicBezTo>
                  <a:pt x="398" y="64"/>
                  <a:pt x="383" y="61"/>
                  <a:pt x="371" y="62"/>
                </a:cubicBezTo>
                <a:close/>
                <a:moveTo>
                  <a:pt x="1206" y="52"/>
                </a:moveTo>
                <a:cubicBezTo>
                  <a:pt x="1216" y="49"/>
                  <a:pt x="1230" y="52"/>
                  <a:pt x="1236" y="53"/>
                </a:cubicBezTo>
                <a:cubicBezTo>
                  <a:pt x="1231" y="55"/>
                  <a:pt x="1210" y="60"/>
                  <a:pt x="1206" y="52"/>
                </a:cubicBezTo>
                <a:close/>
                <a:moveTo>
                  <a:pt x="1251" y="48"/>
                </a:moveTo>
                <a:cubicBezTo>
                  <a:pt x="1261" y="37"/>
                  <a:pt x="1295" y="43"/>
                  <a:pt x="1314" y="44"/>
                </a:cubicBezTo>
                <a:cubicBezTo>
                  <a:pt x="1310" y="49"/>
                  <a:pt x="1305" y="48"/>
                  <a:pt x="1298" y="49"/>
                </a:cubicBezTo>
                <a:cubicBezTo>
                  <a:pt x="1290" y="41"/>
                  <a:pt x="1264" y="50"/>
                  <a:pt x="1251" y="48"/>
                </a:cubicBezTo>
                <a:close/>
                <a:moveTo>
                  <a:pt x="950" y="42"/>
                </a:moveTo>
                <a:cubicBezTo>
                  <a:pt x="956" y="39"/>
                  <a:pt x="973" y="42"/>
                  <a:pt x="980" y="42"/>
                </a:cubicBezTo>
                <a:cubicBezTo>
                  <a:pt x="973" y="54"/>
                  <a:pt x="960" y="41"/>
                  <a:pt x="950" y="42"/>
                </a:cubicBezTo>
                <a:close/>
                <a:moveTo>
                  <a:pt x="409" y="42"/>
                </a:moveTo>
                <a:cubicBezTo>
                  <a:pt x="409" y="45"/>
                  <a:pt x="404" y="43"/>
                  <a:pt x="402" y="43"/>
                </a:cubicBezTo>
                <a:cubicBezTo>
                  <a:pt x="404" y="41"/>
                  <a:pt x="405" y="43"/>
                  <a:pt x="409" y="42"/>
                </a:cubicBezTo>
                <a:close/>
                <a:moveTo>
                  <a:pt x="407" y="40"/>
                </a:moveTo>
                <a:cubicBezTo>
                  <a:pt x="408" y="38"/>
                  <a:pt x="411" y="39"/>
                  <a:pt x="412" y="38"/>
                </a:cubicBezTo>
                <a:cubicBezTo>
                  <a:pt x="408" y="36"/>
                  <a:pt x="401" y="36"/>
                  <a:pt x="399" y="32"/>
                </a:cubicBezTo>
                <a:cubicBezTo>
                  <a:pt x="410" y="32"/>
                  <a:pt x="428" y="33"/>
                  <a:pt x="441" y="34"/>
                </a:cubicBezTo>
                <a:cubicBezTo>
                  <a:pt x="433" y="40"/>
                  <a:pt x="419" y="39"/>
                  <a:pt x="407" y="40"/>
                </a:cubicBezTo>
                <a:close/>
                <a:moveTo>
                  <a:pt x="1260" y="27"/>
                </a:moveTo>
                <a:cubicBezTo>
                  <a:pt x="1269" y="28"/>
                  <a:pt x="1277" y="25"/>
                  <a:pt x="1283" y="28"/>
                </a:cubicBezTo>
                <a:cubicBezTo>
                  <a:pt x="1279" y="33"/>
                  <a:pt x="1265" y="33"/>
                  <a:pt x="1260" y="27"/>
                </a:cubicBezTo>
                <a:close/>
              </a:path>
            </a:pathLst>
          </a:custGeom>
          <a:solidFill>
            <a:srgbClr val="000000"/>
          </a:solidFill>
          <a:ln w="9525">
            <a:noFill/>
            <a:miter lim="800000"/>
          </a:ln>
        </p:spPr>
        <p:txBody>
          <a:bodyPr/>
          <a:lstStyle/>
          <a:p>
            <a:endParaRPr lang="zh-CN" altLang="en-US" sz="2400"/>
          </a:p>
        </p:txBody>
      </p:sp>
      <p:sp>
        <p:nvSpPr>
          <p:cNvPr id="44" name="文本框 65"/>
          <p:cNvSpPr txBox="1">
            <a:spLocks noChangeArrowheads="1"/>
          </p:cNvSpPr>
          <p:nvPr/>
        </p:nvSpPr>
        <p:spPr bwMode="auto">
          <a:xfrm>
            <a:off x="2189137" y="1762116"/>
            <a:ext cx="903287" cy="523875"/>
          </a:xfrm>
          <a:prstGeom prst="rect">
            <a:avLst/>
          </a:prstGeom>
          <a:noFill/>
          <a:ln w="9525">
            <a:noFill/>
            <a:miter lim="800000"/>
          </a:ln>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时间</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6" name="Freeform 1066"/>
          <p:cNvSpPr>
            <a:spLocks noEditPoints="1"/>
          </p:cNvSpPr>
          <p:nvPr/>
        </p:nvSpPr>
        <p:spPr bwMode="auto">
          <a:xfrm flipH="1" flipV="1">
            <a:off x="6092820" y="1690678"/>
            <a:ext cx="1285884" cy="695325"/>
          </a:xfrm>
          <a:custGeom>
            <a:avLst/>
            <a:gdLst>
              <a:gd name="T0" fmla="*/ 2147483647 w 1878"/>
              <a:gd name="T1" fmla="*/ 2147483647 h 232"/>
              <a:gd name="T2" fmla="*/ 2147483647 w 1878"/>
              <a:gd name="T3" fmla="*/ 2147483647 h 232"/>
              <a:gd name="T4" fmla="*/ 2147483647 w 1878"/>
              <a:gd name="T5" fmla="*/ 2147483647 h 232"/>
              <a:gd name="T6" fmla="*/ 2147483647 w 1878"/>
              <a:gd name="T7" fmla="*/ 2147483647 h 232"/>
              <a:gd name="T8" fmla="*/ 2147483647 w 1878"/>
              <a:gd name="T9" fmla="*/ 2147483647 h 232"/>
              <a:gd name="T10" fmla="*/ 2147483647 w 1878"/>
              <a:gd name="T11" fmla="*/ 2147483647 h 232"/>
              <a:gd name="T12" fmla="*/ 2147483647 w 1878"/>
              <a:gd name="T13" fmla="*/ 2147483647 h 232"/>
              <a:gd name="T14" fmla="*/ 2147483647 w 1878"/>
              <a:gd name="T15" fmla="*/ 2147483647 h 232"/>
              <a:gd name="T16" fmla="*/ 2147483647 w 1878"/>
              <a:gd name="T17" fmla="*/ 2147483647 h 232"/>
              <a:gd name="T18" fmla="*/ 2147483647 w 1878"/>
              <a:gd name="T19" fmla="*/ 2147483647 h 232"/>
              <a:gd name="T20" fmla="*/ 2147483647 w 1878"/>
              <a:gd name="T21" fmla="*/ 2147483647 h 232"/>
              <a:gd name="T22" fmla="*/ 2147483647 w 1878"/>
              <a:gd name="T23" fmla="*/ 2147483647 h 232"/>
              <a:gd name="T24" fmla="*/ 2147483647 w 1878"/>
              <a:gd name="T25" fmla="*/ 2147483647 h 232"/>
              <a:gd name="T26" fmla="*/ 2147483647 w 1878"/>
              <a:gd name="T27" fmla="*/ 2147483647 h 232"/>
              <a:gd name="T28" fmla="*/ 2147483647 w 1878"/>
              <a:gd name="T29" fmla="*/ 2147483647 h 232"/>
              <a:gd name="T30" fmla="*/ 2147483647 w 1878"/>
              <a:gd name="T31" fmla="*/ 2147483647 h 232"/>
              <a:gd name="T32" fmla="*/ 2147483647 w 1878"/>
              <a:gd name="T33" fmla="*/ 2147483647 h 232"/>
              <a:gd name="T34" fmla="*/ 2147483647 w 1878"/>
              <a:gd name="T35" fmla="*/ 2147483647 h 232"/>
              <a:gd name="T36" fmla="*/ 2147483647 w 1878"/>
              <a:gd name="T37" fmla="*/ 2147483647 h 232"/>
              <a:gd name="T38" fmla="*/ 2147483647 w 1878"/>
              <a:gd name="T39" fmla="*/ 2147483647 h 232"/>
              <a:gd name="T40" fmla="*/ 2147483647 w 1878"/>
              <a:gd name="T41" fmla="*/ 2147483647 h 232"/>
              <a:gd name="T42" fmla="*/ 2147483647 w 1878"/>
              <a:gd name="T43" fmla="*/ 2147483647 h 232"/>
              <a:gd name="T44" fmla="*/ 2147483647 w 1878"/>
              <a:gd name="T45" fmla="*/ 2147483647 h 232"/>
              <a:gd name="T46" fmla="*/ 2147483647 w 1878"/>
              <a:gd name="T47" fmla="*/ 2147483647 h 232"/>
              <a:gd name="T48" fmla="*/ 2147483647 w 1878"/>
              <a:gd name="T49" fmla="*/ 2147483647 h 232"/>
              <a:gd name="T50" fmla="*/ 2147483647 w 1878"/>
              <a:gd name="T51" fmla="*/ 2147483647 h 232"/>
              <a:gd name="T52" fmla="*/ 2147483647 w 1878"/>
              <a:gd name="T53" fmla="*/ 2147483647 h 232"/>
              <a:gd name="T54" fmla="*/ 2147483647 w 1878"/>
              <a:gd name="T55" fmla="*/ 2147483647 h 232"/>
              <a:gd name="T56" fmla="*/ 2147483647 w 1878"/>
              <a:gd name="T57" fmla="*/ 2147483647 h 232"/>
              <a:gd name="T58" fmla="*/ 2147483647 w 1878"/>
              <a:gd name="T59" fmla="*/ 2147483647 h 232"/>
              <a:gd name="T60" fmla="*/ 2147483647 w 1878"/>
              <a:gd name="T61" fmla="*/ 2147483647 h 232"/>
              <a:gd name="T62" fmla="*/ 2147483647 w 1878"/>
              <a:gd name="T63" fmla="*/ 2147483647 h 232"/>
              <a:gd name="T64" fmla="*/ 2147483647 w 1878"/>
              <a:gd name="T65" fmla="*/ 2147483647 h 232"/>
              <a:gd name="T66" fmla="*/ 2147483647 w 1878"/>
              <a:gd name="T67" fmla="*/ 2147483647 h 232"/>
              <a:gd name="T68" fmla="*/ 2147483647 w 1878"/>
              <a:gd name="T69" fmla="*/ 2147483647 h 232"/>
              <a:gd name="T70" fmla="*/ 2147483647 w 1878"/>
              <a:gd name="T71" fmla="*/ 2147483647 h 232"/>
              <a:gd name="T72" fmla="*/ 2147483647 w 1878"/>
              <a:gd name="T73" fmla="*/ 2147483647 h 232"/>
              <a:gd name="T74" fmla="*/ 2147483647 w 1878"/>
              <a:gd name="T75" fmla="*/ 2147483647 h 232"/>
              <a:gd name="T76" fmla="*/ 2147483647 w 1878"/>
              <a:gd name="T77" fmla="*/ 2147483647 h 232"/>
              <a:gd name="T78" fmla="*/ 2147483647 w 1878"/>
              <a:gd name="T79" fmla="*/ 2147483647 h 232"/>
              <a:gd name="T80" fmla="*/ 2147483647 w 1878"/>
              <a:gd name="T81" fmla="*/ 2147483647 h 232"/>
              <a:gd name="T82" fmla="*/ 2147483647 w 1878"/>
              <a:gd name="T83" fmla="*/ 2147483647 h 232"/>
              <a:gd name="T84" fmla="*/ 2147483647 w 1878"/>
              <a:gd name="T85" fmla="*/ 2147483647 h 232"/>
              <a:gd name="T86" fmla="*/ 2147483647 w 1878"/>
              <a:gd name="T87" fmla="*/ 2147483647 h 232"/>
              <a:gd name="T88" fmla="*/ 2147483647 w 1878"/>
              <a:gd name="T89" fmla="*/ 2147483647 h 232"/>
              <a:gd name="T90" fmla="*/ 2147483647 w 1878"/>
              <a:gd name="T91" fmla="*/ 2147483647 h 232"/>
              <a:gd name="T92" fmla="*/ 2147483647 w 1878"/>
              <a:gd name="T93" fmla="*/ 2147483647 h 232"/>
              <a:gd name="T94" fmla="*/ 2147483647 w 1878"/>
              <a:gd name="T95" fmla="*/ 2147483647 h 232"/>
              <a:gd name="T96" fmla="*/ 2147483647 w 1878"/>
              <a:gd name="T97" fmla="*/ 2147483647 h 232"/>
              <a:gd name="T98" fmla="*/ 2147483647 w 1878"/>
              <a:gd name="T99" fmla="*/ 2147483647 h 232"/>
              <a:gd name="T100" fmla="*/ 2147483647 w 1878"/>
              <a:gd name="T101" fmla="*/ 2147483647 h 232"/>
              <a:gd name="T102" fmla="*/ 2147483647 w 1878"/>
              <a:gd name="T103" fmla="*/ 2147483647 h 232"/>
              <a:gd name="T104" fmla="*/ 2147483647 w 1878"/>
              <a:gd name="T105" fmla="*/ 2147483647 h 232"/>
              <a:gd name="T106" fmla="*/ 2147483647 w 1878"/>
              <a:gd name="T107" fmla="*/ 2147483647 h 232"/>
              <a:gd name="T108" fmla="*/ 2147483647 w 1878"/>
              <a:gd name="T109" fmla="*/ 2147483647 h 232"/>
              <a:gd name="T110" fmla="*/ 2147483647 w 1878"/>
              <a:gd name="T111" fmla="*/ 2147483647 h 232"/>
              <a:gd name="T112" fmla="*/ 2147483647 w 1878"/>
              <a:gd name="T113" fmla="*/ 2147483647 h 232"/>
              <a:gd name="T114" fmla="*/ 2147483647 w 1878"/>
              <a:gd name="T115" fmla="*/ 2147483647 h 232"/>
              <a:gd name="T116" fmla="*/ 2147483647 w 1878"/>
              <a:gd name="T117" fmla="*/ 2147483647 h 232"/>
              <a:gd name="T118" fmla="*/ 2147483647 w 1878"/>
              <a:gd name="T119" fmla="*/ 2147483647 h 232"/>
              <a:gd name="T120" fmla="*/ 2147483647 w 1878"/>
              <a:gd name="T121" fmla="*/ 2147483647 h 232"/>
              <a:gd name="T122" fmla="*/ 2147483647 w 1878"/>
              <a:gd name="T123" fmla="*/ 2147483647 h 232"/>
              <a:gd name="T124" fmla="*/ 2147483647 w 1878"/>
              <a:gd name="T125" fmla="*/ 2147483647 h 2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78"/>
              <a:gd name="T190" fmla="*/ 0 h 232"/>
              <a:gd name="T191" fmla="*/ 1878 w 1878"/>
              <a:gd name="T192" fmla="*/ 232 h 2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78" h="232">
                <a:moveTo>
                  <a:pt x="950" y="216"/>
                </a:moveTo>
                <a:cubicBezTo>
                  <a:pt x="980" y="219"/>
                  <a:pt x="1005" y="219"/>
                  <a:pt x="1038" y="216"/>
                </a:cubicBezTo>
                <a:cubicBezTo>
                  <a:pt x="1036" y="211"/>
                  <a:pt x="1045" y="211"/>
                  <a:pt x="1047" y="215"/>
                </a:cubicBezTo>
                <a:cubicBezTo>
                  <a:pt x="1054" y="214"/>
                  <a:pt x="1064" y="216"/>
                  <a:pt x="1070" y="217"/>
                </a:cubicBezTo>
                <a:cubicBezTo>
                  <a:pt x="1096" y="221"/>
                  <a:pt x="1122" y="215"/>
                  <a:pt x="1145" y="212"/>
                </a:cubicBezTo>
                <a:cubicBezTo>
                  <a:pt x="1150" y="212"/>
                  <a:pt x="1156" y="215"/>
                  <a:pt x="1159" y="209"/>
                </a:cubicBezTo>
                <a:cubicBezTo>
                  <a:pt x="1155" y="211"/>
                  <a:pt x="1147" y="213"/>
                  <a:pt x="1145" y="209"/>
                </a:cubicBezTo>
                <a:cubicBezTo>
                  <a:pt x="1149" y="202"/>
                  <a:pt x="1168" y="200"/>
                  <a:pt x="1176" y="206"/>
                </a:cubicBezTo>
                <a:cubicBezTo>
                  <a:pt x="1172" y="206"/>
                  <a:pt x="1165" y="204"/>
                  <a:pt x="1164" y="208"/>
                </a:cubicBezTo>
                <a:cubicBezTo>
                  <a:pt x="1167" y="207"/>
                  <a:pt x="1170" y="207"/>
                  <a:pt x="1171" y="209"/>
                </a:cubicBezTo>
                <a:cubicBezTo>
                  <a:pt x="1168" y="211"/>
                  <a:pt x="1162" y="209"/>
                  <a:pt x="1160" y="212"/>
                </a:cubicBezTo>
                <a:cubicBezTo>
                  <a:pt x="1213" y="215"/>
                  <a:pt x="1266" y="211"/>
                  <a:pt x="1320" y="208"/>
                </a:cubicBezTo>
                <a:cubicBezTo>
                  <a:pt x="1296" y="204"/>
                  <a:pt x="1273" y="211"/>
                  <a:pt x="1250" y="203"/>
                </a:cubicBezTo>
                <a:cubicBezTo>
                  <a:pt x="1307" y="203"/>
                  <a:pt x="1372" y="200"/>
                  <a:pt x="1433" y="209"/>
                </a:cubicBezTo>
                <a:cubicBezTo>
                  <a:pt x="1485" y="218"/>
                  <a:pt x="1554" y="213"/>
                  <a:pt x="1612" y="217"/>
                </a:cubicBezTo>
                <a:cubicBezTo>
                  <a:pt x="1614" y="217"/>
                  <a:pt x="1616" y="218"/>
                  <a:pt x="1617" y="218"/>
                </a:cubicBezTo>
                <a:cubicBezTo>
                  <a:pt x="1680" y="215"/>
                  <a:pt x="1735" y="217"/>
                  <a:pt x="1786" y="212"/>
                </a:cubicBezTo>
                <a:cubicBezTo>
                  <a:pt x="1799" y="211"/>
                  <a:pt x="1836" y="211"/>
                  <a:pt x="1838" y="196"/>
                </a:cubicBezTo>
                <a:cubicBezTo>
                  <a:pt x="1840" y="184"/>
                  <a:pt x="1827" y="186"/>
                  <a:pt x="1826" y="175"/>
                </a:cubicBezTo>
                <a:cubicBezTo>
                  <a:pt x="1828" y="169"/>
                  <a:pt x="1837" y="171"/>
                  <a:pt x="1840" y="166"/>
                </a:cubicBezTo>
                <a:cubicBezTo>
                  <a:pt x="1838" y="167"/>
                  <a:pt x="1835" y="167"/>
                  <a:pt x="1833" y="165"/>
                </a:cubicBezTo>
                <a:cubicBezTo>
                  <a:pt x="1836" y="165"/>
                  <a:pt x="1837" y="164"/>
                  <a:pt x="1837" y="161"/>
                </a:cubicBezTo>
                <a:cubicBezTo>
                  <a:pt x="1835" y="158"/>
                  <a:pt x="1835" y="159"/>
                  <a:pt x="1833" y="153"/>
                </a:cubicBezTo>
                <a:cubicBezTo>
                  <a:pt x="1835" y="151"/>
                  <a:pt x="1840" y="152"/>
                  <a:pt x="1840" y="148"/>
                </a:cubicBezTo>
                <a:cubicBezTo>
                  <a:pt x="1842" y="142"/>
                  <a:pt x="1835" y="140"/>
                  <a:pt x="1836" y="137"/>
                </a:cubicBezTo>
                <a:cubicBezTo>
                  <a:pt x="1840" y="138"/>
                  <a:pt x="1843" y="137"/>
                  <a:pt x="1844" y="136"/>
                </a:cubicBezTo>
                <a:cubicBezTo>
                  <a:pt x="1841" y="136"/>
                  <a:pt x="1836" y="136"/>
                  <a:pt x="1835" y="134"/>
                </a:cubicBezTo>
                <a:cubicBezTo>
                  <a:pt x="1837" y="133"/>
                  <a:pt x="1834" y="127"/>
                  <a:pt x="1836" y="127"/>
                </a:cubicBezTo>
                <a:cubicBezTo>
                  <a:pt x="1838" y="124"/>
                  <a:pt x="1840" y="129"/>
                  <a:pt x="1841" y="127"/>
                </a:cubicBezTo>
                <a:cubicBezTo>
                  <a:pt x="1836" y="127"/>
                  <a:pt x="1833" y="115"/>
                  <a:pt x="1839" y="114"/>
                </a:cubicBezTo>
                <a:cubicBezTo>
                  <a:pt x="1841" y="117"/>
                  <a:pt x="1841" y="118"/>
                  <a:pt x="1846" y="118"/>
                </a:cubicBezTo>
                <a:cubicBezTo>
                  <a:pt x="1849" y="113"/>
                  <a:pt x="1844" y="113"/>
                  <a:pt x="1844" y="109"/>
                </a:cubicBezTo>
                <a:cubicBezTo>
                  <a:pt x="1851" y="102"/>
                  <a:pt x="1846" y="91"/>
                  <a:pt x="1849" y="80"/>
                </a:cubicBezTo>
                <a:cubicBezTo>
                  <a:pt x="1878" y="56"/>
                  <a:pt x="1836" y="32"/>
                  <a:pt x="1820" y="16"/>
                </a:cubicBezTo>
                <a:cubicBezTo>
                  <a:pt x="1818" y="16"/>
                  <a:pt x="1821" y="20"/>
                  <a:pt x="1818" y="20"/>
                </a:cubicBezTo>
                <a:cubicBezTo>
                  <a:pt x="1774" y="16"/>
                  <a:pt x="1732" y="20"/>
                  <a:pt x="1690" y="20"/>
                </a:cubicBezTo>
                <a:cubicBezTo>
                  <a:pt x="1648" y="21"/>
                  <a:pt x="1607" y="19"/>
                  <a:pt x="1566" y="17"/>
                </a:cubicBezTo>
                <a:cubicBezTo>
                  <a:pt x="1558" y="17"/>
                  <a:pt x="1549" y="17"/>
                  <a:pt x="1540" y="17"/>
                </a:cubicBezTo>
                <a:cubicBezTo>
                  <a:pt x="1498" y="22"/>
                  <a:pt x="1443" y="22"/>
                  <a:pt x="1396" y="26"/>
                </a:cubicBezTo>
                <a:cubicBezTo>
                  <a:pt x="1394" y="28"/>
                  <a:pt x="1392" y="29"/>
                  <a:pt x="1388" y="29"/>
                </a:cubicBezTo>
                <a:cubicBezTo>
                  <a:pt x="1354" y="6"/>
                  <a:pt x="1300" y="32"/>
                  <a:pt x="1252" y="23"/>
                </a:cubicBezTo>
                <a:cubicBezTo>
                  <a:pt x="1229" y="0"/>
                  <a:pt x="1194" y="33"/>
                  <a:pt x="1162" y="21"/>
                </a:cubicBezTo>
                <a:cubicBezTo>
                  <a:pt x="1159" y="20"/>
                  <a:pt x="1157" y="15"/>
                  <a:pt x="1153" y="15"/>
                </a:cubicBezTo>
                <a:cubicBezTo>
                  <a:pt x="1138" y="12"/>
                  <a:pt x="1123" y="23"/>
                  <a:pt x="1107" y="21"/>
                </a:cubicBezTo>
                <a:cubicBezTo>
                  <a:pt x="1087" y="10"/>
                  <a:pt x="1064" y="17"/>
                  <a:pt x="1047" y="19"/>
                </a:cubicBezTo>
                <a:cubicBezTo>
                  <a:pt x="1032" y="21"/>
                  <a:pt x="1022" y="18"/>
                  <a:pt x="1009" y="15"/>
                </a:cubicBezTo>
                <a:cubicBezTo>
                  <a:pt x="983" y="7"/>
                  <a:pt x="954" y="28"/>
                  <a:pt x="921" y="21"/>
                </a:cubicBezTo>
                <a:cubicBezTo>
                  <a:pt x="917" y="20"/>
                  <a:pt x="915" y="16"/>
                  <a:pt x="911" y="15"/>
                </a:cubicBezTo>
                <a:cubicBezTo>
                  <a:pt x="842" y="26"/>
                  <a:pt x="779" y="31"/>
                  <a:pt x="720" y="34"/>
                </a:cubicBezTo>
                <a:cubicBezTo>
                  <a:pt x="721" y="34"/>
                  <a:pt x="721" y="35"/>
                  <a:pt x="720" y="36"/>
                </a:cubicBezTo>
                <a:cubicBezTo>
                  <a:pt x="662" y="41"/>
                  <a:pt x="607" y="33"/>
                  <a:pt x="540" y="41"/>
                </a:cubicBezTo>
                <a:cubicBezTo>
                  <a:pt x="550" y="44"/>
                  <a:pt x="557" y="40"/>
                  <a:pt x="565" y="44"/>
                </a:cubicBezTo>
                <a:cubicBezTo>
                  <a:pt x="541" y="45"/>
                  <a:pt x="508" y="48"/>
                  <a:pt x="488" y="43"/>
                </a:cubicBezTo>
                <a:cubicBezTo>
                  <a:pt x="493" y="42"/>
                  <a:pt x="497" y="43"/>
                  <a:pt x="500" y="42"/>
                </a:cubicBezTo>
                <a:cubicBezTo>
                  <a:pt x="499" y="40"/>
                  <a:pt x="497" y="41"/>
                  <a:pt x="496" y="41"/>
                </a:cubicBezTo>
                <a:cubicBezTo>
                  <a:pt x="496" y="38"/>
                  <a:pt x="501" y="41"/>
                  <a:pt x="500" y="38"/>
                </a:cubicBezTo>
                <a:cubicBezTo>
                  <a:pt x="470" y="33"/>
                  <a:pt x="437" y="27"/>
                  <a:pt x="397" y="29"/>
                </a:cubicBezTo>
                <a:cubicBezTo>
                  <a:pt x="396" y="26"/>
                  <a:pt x="394" y="23"/>
                  <a:pt x="392" y="21"/>
                </a:cubicBezTo>
                <a:cubicBezTo>
                  <a:pt x="354" y="16"/>
                  <a:pt x="312" y="27"/>
                  <a:pt x="276" y="31"/>
                </a:cubicBezTo>
                <a:cubicBezTo>
                  <a:pt x="292" y="32"/>
                  <a:pt x="308" y="27"/>
                  <a:pt x="323" y="34"/>
                </a:cubicBezTo>
                <a:cubicBezTo>
                  <a:pt x="316" y="39"/>
                  <a:pt x="307" y="36"/>
                  <a:pt x="297" y="36"/>
                </a:cubicBezTo>
                <a:cubicBezTo>
                  <a:pt x="298" y="36"/>
                  <a:pt x="299" y="35"/>
                  <a:pt x="299" y="34"/>
                </a:cubicBezTo>
                <a:cubicBezTo>
                  <a:pt x="295" y="36"/>
                  <a:pt x="286" y="32"/>
                  <a:pt x="282" y="36"/>
                </a:cubicBezTo>
                <a:cubicBezTo>
                  <a:pt x="284" y="36"/>
                  <a:pt x="287" y="35"/>
                  <a:pt x="287" y="37"/>
                </a:cubicBezTo>
                <a:cubicBezTo>
                  <a:pt x="271" y="38"/>
                  <a:pt x="251" y="35"/>
                  <a:pt x="231" y="41"/>
                </a:cubicBezTo>
                <a:cubicBezTo>
                  <a:pt x="247" y="42"/>
                  <a:pt x="261" y="41"/>
                  <a:pt x="278" y="41"/>
                </a:cubicBezTo>
                <a:cubicBezTo>
                  <a:pt x="269" y="46"/>
                  <a:pt x="261" y="40"/>
                  <a:pt x="255" y="47"/>
                </a:cubicBezTo>
                <a:cubicBezTo>
                  <a:pt x="284" y="45"/>
                  <a:pt x="313" y="43"/>
                  <a:pt x="335" y="49"/>
                </a:cubicBezTo>
                <a:cubicBezTo>
                  <a:pt x="313" y="64"/>
                  <a:pt x="264" y="54"/>
                  <a:pt x="237" y="64"/>
                </a:cubicBezTo>
                <a:cubicBezTo>
                  <a:pt x="229" y="63"/>
                  <a:pt x="213" y="61"/>
                  <a:pt x="200" y="65"/>
                </a:cubicBezTo>
                <a:cubicBezTo>
                  <a:pt x="171" y="72"/>
                  <a:pt x="129" y="70"/>
                  <a:pt x="97" y="77"/>
                </a:cubicBezTo>
                <a:cubicBezTo>
                  <a:pt x="141" y="78"/>
                  <a:pt x="204" y="65"/>
                  <a:pt x="251" y="74"/>
                </a:cubicBezTo>
                <a:cubicBezTo>
                  <a:pt x="255" y="75"/>
                  <a:pt x="262" y="72"/>
                  <a:pt x="266" y="79"/>
                </a:cubicBezTo>
                <a:cubicBezTo>
                  <a:pt x="262" y="81"/>
                  <a:pt x="261" y="80"/>
                  <a:pt x="256" y="81"/>
                </a:cubicBezTo>
                <a:cubicBezTo>
                  <a:pt x="256" y="80"/>
                  <a:pt x="258" y="77"/>
                  <a:pt x="255" y="78"/>
                </a:cubicBezTo>
                <a:cubicBezTo>
                  <a:pt x="242" y="85"/>
                  <a:pt x="223" y="83"/>
                  <a:pt x="205" y="85"/>
                </a:cubicBezTo>
                <a:cubicBezTo>
                  <a:pt x="213" y="91"/>
                  <a:pt x="231" y="86"/>
                  <a:pt x="243" y="88"/>
                </a:cubicBezTo>
                <a:cubicBezTo>
                  <a:pt x="243" y="89"/>
                  <a:pt x="242" y="88"/>
                  <a:pt x="242" y="89"/>
                </a:cubicBezTo>
                <a:cubicBezTo>
                  <a:pt x="249" y="88"/>
                  <a:pt x="272" y="87"/>
                  <a:pt x="280" y="90"/>
                </a:cubicBezTo>
                <a:cubicBezTo>
                  <a:pt x="251" y="94"/>
                  <a:pt x="214" y="90"/>
                  <a:pt x="195" y="96"/>
                </a:cubicBezTo>
                <a:cubicBezTo>
                  <a:pt x="211" y="97"/>
                  <a:pt x="222" y="94"/>
                  <a:pt x="231" y="96"/>
                </a:cubicBezTo>
                <a:cubicBezTo>
                  <a:pt x="185" y="104"/>
                  <a:pt x="142" y="99"/>
                  <a:pt x="96" y="106"/>
                </a:cubicBezTo>
                <a:cubicBezTo>
                  <a:pt x="145" y="107"/>
                  <a:pt x="180" y="101"/>
                  <a:pt x="227" y="104"/>
                </a:cubicBezTo>
                <a:cubicBezTo>
                  <a:pt x="220" y="107"/>
                  <a:pt x="203" y="104"/>
                  <a:pt x="201" y="107"/>
                </a:cubicBezTo>
                <a:cubicBezTo>
                  <a:pt x="199" y="108"/>
                  <a:pt x="210" y="105"/>
                  <a:pt x="212" y="109"/>
                </a:cubicBezTo>
                <a:cubicBezTo>
                  <a:pt x="180" y="117"/>
                  <a:pt x="128" y="110"/>
                  <a:pt x="100" y="117"/>
                </a:cubicBezTo>
                <a:cubicBezTo>
                  <a:pt x="85" y="117"/>
                  <a:pt x="82" y="120"/>
                  <a:pt x="70" y="119"/>
                </a:cubicBezTo>
                <a:cubicBezTo>
                  <a:pt x="71" y="119"/>
                  <a:pt x="73" y="119"/>
                  <a:pt x="73" y="118"/>
                </a:cubicBezTo>
                <a:cubicBezTo>
                  <a:pt x="66" y="119"/>
                  <a:pt x="52" y="120"/>
                  <a:pt x="47" y="123"/>
                </a:cubicBezTo>
                <a:cubicBezTo>
                  <a:pt x="76" y="122"/>
                  <a:pt x="113" y="119"/>
                  <a:pt x="143" y="125"/>
                </a:cubicBezTo>
                <a:cubicBezTo>
                  <a:pt x="143" y="128"/>
                  <a:pt x="136" y="126"/>
                  <a:pt x="139" y="129"/>
                </a:cubicBezTo>
                <a:cubicBezTo>
                  <a:pt x="141" y="130"/>
                  <a:pt x="149" y="130"/>
                  <a:pt x="151" y="129"/>
                </a:cubicBezTo>
                <a:cubicBezTo>
                  <a:pt x="150" y="128"/>
                  <a:pt x="145" y="130"/>
                  <a:pt x="146" y="127"/>
                </a:cubicBezTo>
                <a:cubicBezTo>
                  <a:pt x="161" y="129"/>
                  <a:pt x="173" y="126"/>
                  <a:pt x="186" y="128"/>
                </a:cubicBezTo>
                <a:cubicBezTo>
                  <a:pt x="185" y="128"/>
                  <a:pt x="181" y="127"/>
                  <a:pt x="182" y="129"/>
                </a:cubicBezTo>
                <a:cubicBezTo>
                  <a:pt x="195" y="129"/>
                  <a:pt x="202" y="127"/>
                  <a:pt x="217" y="131"/>
                </a:cubicBezTo>
                <a:cubicBezTo>
                  <a:pt x="207" y="132"/>
                  <a:pt x="197" y="136"/>
                  <a:pt x="185" y="134"/>
                </a:cubicBezTo>
                <a:cubicBezTo>
                  <a:pt x="188" y="134"/>
                  <a:pt x="190" y="133"/>
                  <a:pt x="190" y="132"/>
                </a:cubicBezTo>
                <a:cubicBezTo>
                  <a:pt x="179" y="128"/>
                  <a:pt x="170" y="137"/>
                  <a:pt x="159" y="134"/>
                </a:cubicBezTo>
                <a:cubicBezTo>
                  <a:pt x="161" y="133"/>
                  <a:pt x="164" y="135"/>
                  <a:pt x="164" y="133"/>
                </a:cubicBezTo>
                <a:cubicBezTo>
                  <a:pt x="158" y="129"/>
                  <a:pt x="157" y="135"/>
                  <a:pt x="151" y="135"/>
                </a:cubicBezTo>
                <a:cubicBezTo>
                  <a:pt x="151" y="133"/>
                  <a:pt x="153" y="134"/>
                  <a:pt x="153" y="133"/>
                </a:cubicBezTo>
                <a:cubicBezTo>
                  <a:pt x="145" y="134"/>
                  <a:pt x="138" y="130"/>
                  <a:pt x="129" y="130"/>
                </a:cubicBezTo>
                <a:cubicBezTo>
                  <a:pt x="133" y="129"/>
                  <a:pt x="138" y="131"/>
                  <a:pt x="137" y="128"/>
                </a:cubicBezTo>
                <a:cubicBezTo>
                  <a:pt x="108" y="126"/>
                  <a:pt x="81" y="128"/>
                  <a:pt x="53" y="129"/>
                </a:cubicBezTo>
                <a:cubicBezTo>
                  <a:pt x="61" y="130"/>
                  <a:pt x="67" y="129"/>
                  <a:pt x="70" y="135"/>
                </a:cubicBezTo>
                <a:cubicBezTo>
                  <a:pt x="61" y="134"/>
                  <a:pt x="42" y="135"/>
                  <a:pt x="33" y="136"/>
                </a:cubicBezTo>
                <a:cubicBezTo>
                  <a:pt x="40" y="136"/>
                  <a:pt x="36" y="136"/>
                  <a:pt x="33" y="137"/>
                </a:cubicBezTo>
                <a:cubicBezTo>
                  <a:pt x="78" y="136"/>
                  <a:pt x="141" y="135"/>
                  <a:pt x="178" y="138"/>
                </a:cubicBezTo>
                <a:cubicBezTo>
                  <a:pt x="132" y="145"/>
                  <a:pt x="98" y="137"/>
                  <a:pt x="58" y="143"/>
                </a:cubicBezTo>
                <a:cubicBezTo>
                  <a:pt x="62" y="144"/>
                  <a:pt x="68" y="142"/>
                  <a:pt x="71" y="144"/>
                </a:cubicBezTo>
                <a:cubicBezTo>
                  <a:pt x="70" y="146"/>
                  <a:pt x="67" y="143"/>
                  <a:pt x="66" y="146"/>
                </a:cubicBezTo>
                <a:cubicBezTo>
                  <a:pt x="70" y="147"/>
                  <a:pt x="76" y="145"/>
                  <a:pt x="78" y="147"/>
                </a:cubicBezTo>
                <a:cubicBezTo>
                  <a:pt x="71" y="149"/>
                  <a:pt x="61" y="146"/>
                  <a:pt x="55" y="149"/>
                </a:cubicBezTo>
                <a:cubicBezTo>
                  <a:pt x="83" y="150"/>
                  <a:pt x="103" y="150"/>
                  <a:pt x="126" y="150"/>
                </a:cubicBezTo>
                <a:cubicBezTo>
                  <a:pt x="123" y="145"/>
                  <a:pt x="109" y="150"/>
                  <a:pt x="105" y="147"/>
                </a:cubicBezTo>
                <a:cubicBezTo>
                  <a:pt x="116" y="147"/>
                  <a:pt x="131" y="146"/>
                  <a:pt x="141" y="149"/>
                </a:cubicBezTo>
                <a:cubicBezTo>
                  <a:pt x="135" y="149"/>
                  <a:pt x="131" y="150"/>
                  <a:pt x="128" y="149"/>
                </a:cubicBezTo>
                <a:cubicBezTo>
                  <a:pt x="127" y="151"/>
                  <a:pt x="129" y="151"/>
                  <a:pt x="129" y="152"/>
                </a:cubicBezTo>
                <a:cubicBezTo>
                  <a:pt x="122" y="155"/>
                  <a:pt x="115" y="148"/>
                  <a:pt x="109" y="156"/>
                </a:cubicBezTo>
                <a:cubicBezTo>
                  <a:pt x="114" y="156"/>
                  <a:pt x="121" y="154"/>
                  <a:pt x="124" y="157"/>
                </a:cubicBezTo>
                <a:cubicBezTo>
                  <a:pt x="120" y="160"/>
                  <a:pt x="100" y="161"/>
                  <a:pt x="98" y="159"/>
                </a:cubicBezTo>
                <a:cubicBezTo>
                  <a:pt x="78" y="162"/>
                  <a:pt x="61" y="161"/>
                  <a:pt x="42" y="163"/>
                </a:cubicBezTo>
                <a:cubicBezTo>
                  <a:pt x="34" y="164"/>
                  <a:pt x="15" y="165"/>
                  <a:pt x="17" y="166"/>
                </a:cubicBezTo>
                <a:cubicBezTo>
                  <a:pt x="20" y="167"/>
                  <a:pt x="23" y="167"/>
                  <a:pt x="26" y="165"/>
                </a:cubicBezTo>
                <a:cubicBezTo>
                  <a:pt x="45" y="171"/>
                  <a:pt x="71" y="166"/>
                  <a:pt x="93" y="174"/>
                </a:cubicBezTo>
                <a:cubicBezTo>
                  <a:pt x="79" y="173"/>
                  <a:pt x="59" y="175"/>
                  <a:pt x="40" y="176"/>
                </a:cubicBezTo>
                <a:cubicBezTo>
                  <a:pt x="57" y="182"/>
                  <a:pt x="79" y="177"/>
                  <a:pt x="95" y="182"/>
                </a:cubicBezTo>
                <a:cubicBezTo>
                  <a:pt x="94" y="182"/>
                  <a:pt x="92" y="181"/>
                  <a:pt x="91" y="183"/>
                </a:cubicBezTo>
                <a:cubicBezTo>
                  <a:pt x="117" y="182"/>
                  <a:pt x="137" y="185"/>
                  <a:pt x="160" y="185"/>
                </a:cubicBezTo>
                <a:cubicBezTo>
                  <a:pt x="161" y="188"/>
                  <a:pt x="158" y="189"/>
                  <a:pt x="160" y="190"/>
                </a:cubicBezTo>
                <a:cubicBezTo>
                  <a:pt x="162" y="189"/>
                  <a:pt x="170" y="189"/>
                  <a:pt x="174" y="191"/>
                </a:cubicBezTo>
                <a:cubicBezTo>
                  <a:pt x="132" y="191"/>
                  <a:pt x="110" y="190"/>
                  <a:pt x="78" y="189"/>
                </a:cubicBezTo>
                <a:cubicBezTo>
                  <a:pt x="55" y="188"/>
                  <a:pt x="17" y="184"/>
                  <a:pt x="0" y="187"/>
                </a:cubicBezTo>
                <a:cubicBezTo>
                  <a:pt x="3" y="192"/>
                  <a:pt x="10" y="186"/>
                  <a:pt x="12" y="191"/>
                </a:cubicBezTo>
                <a:cubicBezTo>
                  <a:pt x="9" y="190"/>
                  <a:pt x="1" y="190"/>
                  <a:pt x="0" y="191"/>
                </a:cubicBezTo>
                <a:cubicBezTo>
                  <a:pt x="13" y="194"/>
                  <a:pt x="23" y="193"/>
                  <a:pt x="33" y="192"/>
                </a:cubicBezTo>
                <a:cubicBezTo>
                  <a:pt x="32" y="192"/>
                  <a:pt x="30" y="193"/>
                  <a:pt x="30" y="191"/>
                </a:cubicBezTo>
                <a:cubicBezTo>
                  <a:pt x="66" y="194"/>
                  <a:pt x="99" y="192"/>
                  <a:pt x="137" y="198"/>
                </a:cubicBezTo>
                <a:cubicBezTo>
                  <a:pt x="116" y="199"/>
                  <a:pt x="103" y="193"/>
                  <a:pt x="82" y="197"/>
                </a:cubicBezTo>
                <a:cubicBezTo>
                  <a:pt x="161" y="202"/>
                  <a:pt x="239" y="201"/>
                  <a:pt x="302" y="207"/>
                </a:cubicBezTo>
                <a:cubicBezTo>
                  <a:pt x="258" y="209"/>
                  <a:pt x="205" y="205"/>
                  <a:pt x="166" y="206"/>
                </a:cubicBezTo>
                <a:cubicBezTo>
                  <a:pt x="136" y="206"/>
                  <a:pt x="103" y="198"/>
                  <a:pt x="82" y="206"/>
                </a:cubicBezTo>
                <a:cubicBezTo>
                  <a:pt x="150" y="212"/>
                  <a:pt x="231" y="209"/>
                  <a:pt x="303" y="212"/>
                </a:cubicBezTo>
                <a:cubicBezTo>
                  <a:pt x="317" y="213"/>
                  <a:pt x="332" y="211"/>
                  <a:pt x="342" y="214"/>
                </a:cubicBezTo>
                <a:cubicBezTo>
                  <a:pt x="346" y="216"/>
                  <a:pt x="349" y="219"/>
                  <a:pt x="353" y="220"/>
                </a:cubicBezTo>
                <a:cubicBezTo>
                  <a:pt x="368" y="224"/>
                  <a:pt x="381" y="219"/>
                  <a:pt x="394" y="227"/>
                </a:cubicBezTo>
                <a:cubicBezTo>
                  <a:pt x="392" y="227"/>
                  <a:pt x="390" y="226"/>
                  <a:pt x="390" y="228"/>
                </a:cubicBezTo>
                <a:cubicBezTo>
                  <a:pt x="393" y="228"/>
                  <a:pt x="395" y="228"/>
                  <a:pt x="396" y="226"/>
                </a:cubicBezTo>
                <a:cubicBezTo>
                  <a:pt x="398" y="232"/>
                  <a:pt x="410" y="226"/>
                  <a:pt x="414" y="231"/>
                </a:cubicBezTo>
                <a:cubicBezTo>
                  <a:pt x="413" y="231"/>
                  <a:pt x="411" y="230"/>
                  <a:pt x="411" y="232"/>
                </a:cubicBezTo>
                <a:cubicBezTo>
                  <a:pt x="422" y="231"/>
                  <a:pt x="423" y="220"/>
                  <a:pt x="438" y="219"/>
                </a:cubicBezTo>
                <a:cubicBezTo>
                  <a:pt x="437" y="217"/>
                  <a:pt x="432" y="219"/>
                  <a:pt x="432" y="217"/>
                </a:cubicBezTo>
                <a:cubicBezTo>
                  <a:pt x="535" y="209"/>
                  <a:pt x="643" y="214"/>
                  <a:pt x="723" y="209"/>
                </a:cubicBezTo>
                <a:cubicBezTo>
                  <a:pt x="766" y="214"/>
                  <a:pt x="839" y="202"/>
                  <a:pt x="883" y="211"/>
                </a:cubicBezTo>
                <a:cubicBezTo>
                  <a:pt x="881" y="211"/>
                  <a:pt x="880" y="212"/>
                  <a:pt x="880" y="213"/>
                </a:cubicBezTo>
                <a:cubicBezTo>
                  <a:pt x="884" y="210"/>
                  <a:pt x="895" y="214"/>
                  <a:pt x="885" y="215"/>
                </a:cubicBezTo>
                <a:cubicBezTo>
                  <a:pt x="893" y="215"/>
                  <a:pt x="895" y="217"/>
                  <a:pt x="902" y="218"/>
                </a:cubicBezTo>
                <a:cubicBezTo>
                  <a:pt x="900" y="219"/>
                  <a:pt x="898" y="219"/>
                  <a:pt x="897" y="220"/>
                </a:cubicBezTo>
                <a:cubicBezTo>
                  <a:pt x="917" y="216"/>
                  <a:pt x="927" y="217"/>
                  <a:pt x="941" y="217"/>
                </a:cubicBezTo>
                <a:cubicBezTo>
                  <a:pt x="939" y="217"/>
                  <a:pt x="937" y="217"/>
                  <a:pt x="937" y="216"/>
                </a:cubicBezTo>
                <a:cubicBezTo>
                  <a:pt x="942" y="215"/>
                  <a:pt x="946" y="215"/>
                  <a:pt x="944" y="218"/>
                </a:cubicBezTo>
                <a:cubicBezTo>
                  <a:pt x="947" y="214"/>
                  <a:pt x="952" y="221"/>
                  <a:pt x="950" y="216"/>
                </a:cubicBezTo>
                <a:close/>
                <a:moveTo>
                  <a:pt x="948" y="212"/>
                </a:moveTo>
                <a:cubicBezTo>
                  <a:pt x="948" y="210"/>
                  <a:pt x="951" y="210"/>
                  <a:pt x="953" y="210"/>
                </a:cubicBezTo>
                <a:cubicBezTo>
                  <a:pt x="950" y="209"/>
                  <a:pt x="945" y="208"/>
                  <a:pt x="941" y="209"/>
                </a:cubicBezTo>
                <a:cubicBezTo>
                  <a:pt x="945" y="206"/>
                  <a:pt x="959" y="203"/>
                  <a:pt x="960" y="210"/>
                </a:cubicBezTo>
                <a:cubicBezTo>
                  <a:pt x="955" y="210"/>
                  <a:pt x="951" y="214"/>
                  <a:pt x="948" y="212"/>
                </a:cubicBezTo>
                <a:close/>
                <a:moveTo>
                  <a:pt x="1032" y="206"/>
                </a:moveTo>
                <a:cubicBezTo>
                  <a:pt x="1036" y="201"/>
                  <a:pt x="1047" y="205"/>
                  <a:pt x="1053" y="206"/>
                </a:cubicBezTo>
                <a:cubicBezTo>
                  <a:pt x="1050" y="213"/>
                  <a:pt x="1037" y="205"/>
                  <a:pt x="1032" y="206"/>
                </a:cubicBezTo>
                <a:close/>
                <a:moveTo>
                  <a:pt x="782" y="202"/>
                </a:moveTo>
                <a:cubicBezTo>
                  <a:pt x="715" y="206"/>
                  <a:pt x="643" y="210"/>
                  <a:pt x="580" y="206"/>
                </a:cubicBezTo>
                <a:cubicBezTo>
                  <a:pt x="539" y="203"/>
                  <a:pt x="499" y="216"/>
                  <a:pt x="462" y="207"/>
                </a:cubicBezTo>
                <a:cubicBezTo>
                  <a:pt x="474" y="203"/>
                  <a:pt x="515" y="203"/>
                  <a:pt x="531" y="207"/>
                </a:cubicBezTo>
                <a:cubicBezTo>
                  <a:pt x="530" y="204"/>
                  <a:pt x="532" y="204"/>
                  <a:pt x="532" y="207"/>
                </a:cubicBezTo>
                <a:cubicBezTo>
                  <a:pt x="614" y="202"/>
                  <a:pt x="689" y="205"/>
                  <a:pt x="782" y="202"/>
                </a:cubicBezTo>
                <a:close/>
                <a:moveTo>
                  <a:pt x="325" y="207"/>
                </a:moveTo>
                <a:cubicBezTo>
                  <a:pt x="326" y="204"/>
                  <a:pt x="330" y="204"/>
                  <a:pt x="334" y="206"/>
                </a:cubicBezTo>
                <a:cubicBezTo>
                  <a:pt x="331" y="209"/>
                  <a:pt x="329" y="206"/>
                  <a:pt x="325" y="207"/>
                </a:cubicBezTo>
                <a:close/>
                <a:moveTo>
                  <a:pt x="160" y="198"/>
                </a:moveTo>
                <a:cubicBezTo>
                  <a:pt x="179" y="196"/>
                  <a:pt x="205" y="197"/>
                  <a:pt x="212" y="196"/>
                </a:cubicBezTo>
                <a:cubicBezTo>
                  <a:pt x="202" y="201"/>
                  <a:pt x="174" y="197"/>
                  <a:pt x="160" y="198"/>
                </a:cubicBezTo>
                <a:close/>
                <a:moveTo>
                  <a:pt x="156" y="199"/>
                </a:moveTo>
                <a:cubicBezTo>
                  <a:pt x="151" y="197"/>
                  <a:pt x="146" y="198"/>
                  <a:pt x="138" y="198"/>
                </a:cubicBezTo>
                <a:cubicBezTo>
                  <a:pt x="142" y="197"/>
                  <a:pt x="153" y="195"/>
                  <a:pt x="156" y="199"/>
                </a:cubicBezTo>
                <a:close/>
                <a:moveTo>
                  <a:pt x="485" y="193"/>
                </a:moveTo>
                <a:cubicBezTo>
                  <a:pt x="487" y="193"/>
                  <a:pt x="493" y="193"/>
                  <a:pt x="498" y="192"/>
                </a:cubicBezTo>
                <a:cubicBezTo>
                  <a:pt x="495" y="196"/>
                  <a:pt x="488" y="195"/>
                  <a:pt x="485" y="193"/>
                </a:cubicBezTo>
                <a:close/>
                <a:moveTo>
                  <a:pt x="499" y="192"/>
                </a:moveTo>
                <a:cubicBezTo>
                  <a:pt x="502" y="193"/>
                  <a:pt x="510" y="192"/>
                  <a:pt x="516" y="192"/>
                </a:cubicBezTo>
                <a:cubicBezTo>
                  <a:pt x="513" y="193"/>
                  <a:pt x="503" y="196"/>
                  <a:pt x="499" y="192"/>
                </a:cubicBezTo>
                <a:close/>
                <a:moveTo>
                  <a:pt x="277" y="191"/>
                </a:moveTo>
                <a:cubicBezTo>
                  <a:pt x="273" y="192"/>
                  <a:pt x="264" y="193"/>
                  <a:pt x="258" y="191"/>
                </a:cubicBezTo>
                <a:cubicBezTo>
                  <a:pt x="261" y="191"/>
                  <a:pt x="271" y="190"/>
                  <a:pt x="277" y="191"/>
                </a:cubicBezTo>
                <a:close/>
                <a:moveTo>
                  <a:pt x="252" y="193"/>
                </a:moveTo>
                <a:cubicBezTo>
                  <a:pt x="250" y="193"/>
                  <a:pt x="251" y="192"/>
                  <a:pt x="251" y="191"/>
                </a:cubicBezTo>
                <a:cubicBezTo>
                  <a:pt x="248" y="192"/>
                  <a:pt x="246" y="192"/>
                  <a:pt x="243" y="191"/>
                </a:cubicBezTo>
                <a:cubicBezTo>
                  <a:pt x="244" y="190"/>
                  <a:pt x="251" y="190"/>
                  <a:pt x="252" y="191"/>
                </a:cubicBezTo>
                <a:lnTo>
                  <a:pt x="252" y="193"/>
                </a:lnTo>
                <a:close/>
                <a:moveTo>
                  <a:pt x="209" y="191"/>
                </a:moveTo>
                <a:cubicBezTo>
                  <a:pt x="216" y="189"/>
                  <a:pt x="222" y="191"/>
                  <a:pt x="231" y="190"/>
                </a:cubicBezTo>
                <a:cubicBezTo>
                  <a:pt x="235" y="191"/>
                  <a:pt x="240" y="189"/>
                  <a:pt x="242" y="191"/>
                </a:cubicBezTo>
                <a:cubicBezTo>
                  <a:pt x="230" y="191"/>
                  <a:pt x="230" y="191"/>
                  <a:pt x="230" y="191"/>
                </a:cubicBezTo>
                <a:cubicBezTo>
                  <a:pt x="225" y="191"/>
                  <a:pt x="212" y="192"/>
                  <a:pt x="209" y="191"/>
                </a:cubicBezTo>
                <a:close/>
                <a:moveTo>
                  <a:pt x="188" y="192"/>
                </a:moveTo>
                <a:cubicBezTo>
                  <a:pt x="186" y="190"/>
                  <a:pt x="182" y="191"/>
                  <a:pt x="179" y="191"/>
                </a:cubicBezTo>
                <a:cubicBezTo>
                  <a:pt x="177" y="189"/>
                  <a:pt x="186" y="192"/>
                  <a:pt x="187" y="189"/>
                </a:cubicBezTo>
                <a:cubicBezTo>
                  <a:pt x="179" y="188"/>
                  <a:pt x="169" y="189"/>
                  <a:pt x="162" y="188"/>
                </a:cubicBezTo>
                <a:cubicBezTo>
                  <a:pt x="171" y="183"/>
                  <a:pt x="181" y="188"/>
                  <a:pt x="192" y="187"/>
                </a:cubicBezTo>
                <a:cubicBezTo>
                  <a:pt x="194" y="188"/>
                  <a:pt x="186" y="188"/>
                  <a:pt x="188" y="192"/>
                </a:cubicBezTo>
                <a:close/>
                <a:moveTo>
                  <a:pt x="104" y="147"/>
                </a:moveTo>
                <a:cubicBezTo>
                  <a:pt x="101" y="147"/>
                  <a:pt x="94" y="149"/>
                  <a:pt x="89" y="147"/>
                </a:cubicBezTo>
                <a:cubicBezTo>
                  <a:pt x="96" y="146"/>
                  <a:pt x="99" y="145"/>
                  <a:pt x="105" y="144"/>
                </a:cubicBezTo>
                <a:cubicBezTo>
                  <a:pt x="105" y="146"/>
                  <a:pt x="101" y="147"/>
                  <a:pt x="104" y="147"/>
                </a:cubicBezTo>
                <a:close/>
                <a:moveTo>
                  <a:pt x="72" y="145"/>
                </a:moveTo>
                <a:cubicBezTo>
                  <a:pt x="74" y="142"/>
                  <a:pt x="83" y="143"/>
                  <a:pt x="88" y="144"/>
                </a:cubicBezTo>
                <a:cubicBezTo>
                  <a:pt x="87" y="146"/>
                  <a:pt x="83" y="145"/>
                  <a:pt x="81" y="145"/>
                </a:cubicBezTo>
                <a:cubicBezTo>
                  <a:pt x="81" y="147"/>
                  <a:pt x="86" y="146"/>
                  <a:pt x="88" y="146"/>
                </a:cubicBezTo>
                <a:cubicBezTo>
                  <a:pt x="82" y="151"/>
                  <a:pt x="81" y="144"/>
                  <a:pt x="72" y="145"/>
                </a:cubicBezTo>
                <a:close/>
                <a:moveTo>
                  <a:pt x="460" y="132"/>
                </a:moveTo>
                <a:cubicBezTo>
                  <a:pt x="469" y="130"/>
                  <a:pt x="478" y="130"/>
                  <a:pt x="486" y="131"/>
                </a:cubicBezTo>
                <a:cubicBezTo>
                  <a:pt x="481" y="135"/>
                  <a:pt x="467" y="133"/>
                  <a:pt x="460" y="132"/>
                </a:cubicBezTo>
                <a:close/>
                <a:moveTo>
                  <a:pt x="475" y="93"/>
                </a:moveTo>
                <a:cubicBezTo>
                  <a:pt x="481" y="95"/>
                  <a:pt x="490" y="91"/>
                  <a:pt x="498" y="91"/>
                </a:cubicBezTo>
                <a:cubicBezTo>
                  <a:pt x="495" y="97"/>
                  <a:pt x="478" y="96"/>
                  <a:pt x="475" y="93"/>
                </a:cubicBezTo>
                <a:close/>
                <a:moveTo>
                  <a:pt x="508" y="90"/>
                </a:moveTo>
                <a:cubicBezTo>
                  <a:pt x="498" y="96"/>
                  <a:pt x="505" y="87"/>
                  <a:pt x="508" y="89"/>
                </a:cubicBezTo>
                <a:cubicBezTo>
                  <a:pt x="508" y="89"/>
                  <a:pt x="509" y="90"/>
                  <a:pt x="508" y="90"/>
                </a:cubicBezTo>
                <a:close/>
                <a:moveTo>
                  <a:pt x="537" y="87"/>
                </a:moveTo>
                <a:cubicBezTo>
                  <a:pt x="539" y="85"/>
                  <a:pt x="542" y="85"/>
                  <a:pt x="537" y="85"/>
                </a:cubicBezTo>
                <a:cubicBezTo>
                  <a:pt x="542" y="83"/>
                  <a:pt x="549" y="84"/>
                  <a:pt x="554" y="85"/>
                </a:cubicBezTo>
                <a:cubicBezTo>
                  <a:pt x="551" y="88"/>
                  <a:pt x="542" y="86"/>
                  <a:pt x="537" y="87"/>
                </a:cubicBezTo>
                <a:close/>
                <a:moveTo>
                  <a:pt x="536" y="87"/>
                </a:moveTo>
                <a:cubicBezTo>
                  <a:pt x="526" y="87"/>
                  <a:pt x="526" y="87"/>
                  <a:pt x="526" y="87"/>
                </a:cubicBezTo>
                <a:cubicBezTo>
                  <a:pt x="528" y="85"/>
                  <a:pt x="535" y="82"/>
                  <a:pt x="536" y="87"/>
                </a:cubicBezTo>
                <a:close/>
                <a:moveTo>
                  <a:pt x="428" y="87"/>
                </a:moveTo>
                <a:cubicBezTo>
                  <a:pt x="417" y="87"/>
                  <a:pt x="417" y="87"/>
                  <a:pt x="417" y="87"/>
                </a:cubicBezTo>
                <a:cubicBezTo>
                  <a:pt x="419" y="82"/>
                  <a:pt x="428" y="83"/>
                  <a:pt x="428" y="87"/>
                </a:cubicBezTo>
                <a:close/>
                <a:moveTo>
                  <a:pt x="340" y="84"/>
                </a:moveTo>
                <a:cubicBezTo>
                  <a:pt x="320" y="85"/>
                  <a:pt x="289" y="86"/>
                  <a:pt x="273" y="83"/>
                </a:cubicBezTo>
                <a:cubicBezTo>
                  <a:pt x="299" y="80"/>
                  <a:pt x="317" y="81"/>
                  <a:pt x="340" y="84"/>
                </a:cubicBezTo>
                <a:close/>
                <a:moveTo>
                  <a:pt x="589" y="71"/>
                </a:moveTo>
                <a:cubicBezTo>
                  <a:pt x="571" y="69"/>
                  <a:pt x="554" y="72"/>
                  <a:pt x="540" y="73"/>
                </a:cubicBezTo>
                <a:cubicBezTo>
                  <a:pt x="542" y="67"/>
                  <a:pt x="553" y="68"/>
                  <a:pt x="560" y="68"/>
                </a:cubicBezTo>
                <a:cubicBezTo>
                  <a:pt x="587" y="68"/>
                  <a:pt x="626" y="68"/>
                  <a:pt x="652" y="69"/>
                </a:cubicBezTo>
                <a:cubicBezTo>
                  <a:pt x="659" y="64"/>
                  <a:pt x="686" y="66"/>
                  <a:pt x="691" y="71"/>
                </a:cubicBezTo>
                <a:cubicBezTo>
                  <a:pt x="687" y="72"/>
                  <a:pt x="683" y="74"/>
                  <a:pt x="675" y="75"/>
                </a:cubicBezTo>
                <a:cubicBezTo>
                  <a:pt x="668" y="68"/>
                  <a:pt x="655" y="78"/>
                  <a:pt x="643" y="71"/>
                </a:cubicBezTo>
                <a:cubicBezTo>
                  <a:pt x="648" y="74"/>
                  <a:pt x="629" y="74"/>
                  <a:pt x="626" y="74"/>
                </a:cubicBezTo>
                <a:cubicBezTo>
                  <a:pt x="609" y="74"/>
                  <a:pt x="585" y="74"/>
                  <a:pt x="568" y="77"/>
                </a:cubicBezTo>
                <a:cubicBezTo>
                  <a:pt x="604" y="80"/>
                  <a:pt x="636" y="74"/>
                  <a:pt x="662" y="78"/>
                </a:cubicBezTo>
                <a:cubicBezTo>
                  <a:pt x="690" y="75"/>
                  <a:pt x="735" y="77"/>
                  <a:pt x="774" y="74"/>
                </a:cubicBezTo>
                <a:cubicBezTo>
                  <a:pt x="759" y="82"/>
                  <a:pt x="744" y="78"/>
                  <a:pt x="728" y="77"/>
                </a:cubicBezTo>
                <a:cubicBezTo>
                  <a:pt x="701" y="75"/>
                  <a:pt x="673" y="85"/>
                  <a:pt x="648" y="82"/>
                </a:cubicBezTo>
                <a:cubicBezTo>
                  <a:pt x="592" y="75"/>
                  <a:pt x="520" y="83"/>
                  <a:pt x="453" y="79"/>
                </a:cubicBezTo>
                <a:cubicBezTo>
                  <a:pt x="457" y="77"/>
                  <a:pt x="461" y="76"/>
                  <a:pt x="464" y="76"/>
                </a:cubicBezTo>
                <a:cubicBezTo>
                  <a:pt x="441" y="75"/>
                  <a:pt x="407" y="75"/>
                  <a:pt x="386" y="80"/>
                </a:cubicBezTo>
                <a:cubicBezTo>
                  <a:pt x="385" y="77"/>
                  <a:pt x="388" y="77"/>
                  <a:pt x="390" y="77"/>
                </a:cubicBezTo>
                <a:cubicBezTo>
                  <a:pt x="362" y="78"/>
                  <a:pt x="331" y="78"/>
                  <a:pt x="309" y="78"/>
                </a:cubicBezTo>
                <a:cubicBezTo>
                  <a:pt x="325" y="74"/>
                  <a:pt x="349" y="75"/>
                  <a:pt x="364" y="75"/>
                </a:cubicBezTo>
                <a:cubicBezTo>
                  <a:pt x="364" y="74"/>
                  <a:pt x="363" y="74"/>
                  <a:pt x="362" y="74"/>
                </a:cubicBezTo>
                <a:cubicBezTo>
                  <a:pt x="402" y="73"/>
                  <a:pt x="462" y="68"/>
                  <a:pt x="508" y="75"/>
                </a:cubicBezTo>
                <a:cubicBezTo>
                  <a:pt x="493" y="73"/>
                  <a:pt x="487" y="74"/>
                  <a:pt x="470" y="76"/>
                </a:cubicBezTo>
                <a:cubicBezTo>
                  <a:pt x="511" y="79"/>
                  <a:pt x="547" y="77"/>
                  <a:pt x="589" y="71"/>
                </a:cubicBezTo>
                <a:close/>
                <a:moveTo>
                  <a:pt x="709" y="68"/>
                </a:moveTo>
                <a:cubicBezTo>
                  <a:pt x="714" y="65"/>
                  <a:pt x="725" y="64"/>
                  <a:pt x="732" y="67"/>
                </a:cubicBezTo>
                <a:cubicBezTo>
                  <a:pt x="725" y="69"/>
                  <a:pt x="719" y="70"/>
                  <a:pt x="709" y="68"/>
                </a:cubicBezTo>
                <a:close/>
                <a:moveTo>
                  <a:pt x="422" y="61"/>
                </a:moveTo>
                <a:cubicBezTo>
                  <a:pt x="417" y="58"/>
                  <a:pt x="415" y="61"/>
                  <a:pt x="409" y="58"/>
                </a:cubicBezTo>
                <a:cubicBezTo>
                  <a:pt x="414" y="56"/>
                  <a:pt x="431" y="58"/>
                  <a:pt x="432" y="48"/>
                </a:cubicBezTo>
                <a:cubicBezTo>
                  <a:pt x="445" y="43"/>
                  <a:pt x="464" y="54"/>
                  <a:pt x="474" y="46"/>
                </a:cubicBezTo>
                <a:cubicBezTo>
                  <a:pt x="465" y="44"/>
                  <a:pt x="455" y="46"/>
                  <a:pt x="446" y="45"/>
                </a:cubicBezTo>
                <a:cubicBezTo>
                  <a:pt x="455" y="42"/>
                  <a:pt x="475" y="43"/>
                  <a:pt x="487" y="43"/>
                </a:cubicBezTo>
                <a:cubicBezTo>
                  <a:pt x="483" y="46"/>
                  <a:pt x="477" y="48"/>
                  <a:pt x="475" y="46"/>
                </a:cubicBezTo>
                <a:cubicBezTo>
                  <a:pt x="484" y="48"/>
                  <a:pt x="507" y="49"/>
                  <a:pt x="523" y="52"/>
                </a:cubicBezTo>
                <a:cubicBezTo>
                  <a:pt x="524" y="51"/>
                  <a:pt x="528" y="48"/>
                  <a:pt x="524" y="48"/>
                </a:cubicBezTo>
                <a:cubicBezTo>
                  <a:pt x="547" y="51"/>
                  <a:pt x="564" y="47"/>
                  <a:pt x="592" y="45"/>
                </a:cubicBezTo>
                <a:cubicBezTo>
                  <a:pt x="639" y="43"/>
                  <a:pt x="692" y="45"/>
                  <a:pt x="741" y="44"/>
                </a:cubicBezTo>
                <a:cubicBezTo>
                  <a:pt x="778" y="44"/>
                  <a:pt x="818" y="43"/>
                  <a:pt x="856" y="40"/>
                </a:cubicBezTo>
                <a:cubicBezTo>
                  <a:pt x="874" y="38"/>
                  <a:pt x="890" y="43"/>
                  <a:pt x="908" y="43"/>
                </a:cubicBezTo>
                <a:cubicBezTo>
                  <a:pt x="824" y="63"/>
                  <a:pt x="712" y="64"/>
                  <a:pt x="628" y="65"/>
                </a:cubicBezTo>
                <a:cubicBezTo>
                  <a:pt x="630" y="62"/>
                  <a:pt x="636" y="64"/>
                  <a:pt x="638" y="62"/>
                </a:cubicBezTo>
                <a:cubicBezTo>
                  <a:pt x="605" y="60"/>
                  <a:pt x="561" y="68"/>
                  <a:pt x="532" y="64"/>
                </a:cubicBezTo>
                <a:cubicBezTo>
                  <a:pt x="531" y="61"/>
                  <a:pt x="533" y="62"/>
                  <a:pt x="533" y="61"/>
                </a:cubicBezTo>
                <a:cubicBezTo>
                  <a:pt x="523" y="61"/>
                  <a:pt x="502" y="64"/>
                  <a:pt x="487" y="65"/>
                </a:cubicBezTo>
                <a:cubicBezTo>
                  <a:pt x="488" y="61"/>
                  <a:pt x="494" y="62"/>
                  <a:pt x="495" y="60"/>
                </a:cubicBezTo>
                <a:cubicBezTo>
                  <a:pt x="475" y="57"/>
                  <a:pt x="439" y="63"/>
                  <a:pt x="418" y="64"/>
                </a:cubicBezTo>
                <a:cubicBezTo>
                  <a:pt x="418" y="63"/>
                  <a:pt x="419" y="63"/>
                  <a:pt x="419" y="63"/>
                </a:cubicBezTo>
                <a:cubicBezTo>
                  <a:pt x="420" y="62"/>
                  <a:pt x="420" y="60"/>
                  <a:pt x="422" y="61"/>
                </a:cubicBezTo>
                <a:close/>
                <a:moveTo>
                  <a:pt x="371" y="62"/>
                </a:moveTo>
                <a:cubicBezTo>
                  <a:pt x="373" y="60"/>
                  <a:pt x="371" y="60"/>
                  <a:pt x="372" y="57"/>
                </a:cubicBezTo>
                <a:cubicBezTo>
                  <a:pt x="367" y="56"/>
                  <a:pt x="368" y="62"/>
                  <a:pt x="362" y="61"/>
                </a:cubicBezTo>
                <a:cubicBezTo>
                  <a:pt x="364" y="57"/>
                  <a:pt x="366" y="53"/>
                  <a:pt x="365" y="48"/>
                </a:cubicBezTo>
                <a:cubicBezTo>
                  <a:pt x="384" y="46"/>
                  <a:pt x="390" y="56"/>
                  <a:pt x="405" y="58"/>
                </a:cubicBezTo>
                <a:cubicBezTo>
                  <a:pt x="398" y="64"/>
                  <a:pt x="383" y="61"/>
                  <a:pt x="371" y="62"/>
                </a:cubicBezTo>
                <a:close/>
                <a:moveTo>
                  <a:pt x="1206" y="52"/>
                </a:moveTo>
                <a:cubicBezTo>
                  <a:pt x="1216" y="49"/>
                  <a:pt x="1230" y="52"/>
                  <a:pt x="1236" y="53"/>
                </a:cubicBezTo>
                <a:cubicBezTo>
                  <a:pt x="1231" y="55"/>
                  <a:pt x="1210" y="60"/>
                  <a:pt x="1206" y="52"/>
                </a:cubicBezTo>
                <a:close/>
                <a:moveTo>
                  <a:pt x="1251" y="48"/>
                </a:moveTo>
                <a:cubicBezTo>
                  <a:pt x="1261" y="37"/>
                  <a:pt x="1295" y="43"/>
                  <a:pt x="1314" y="44"/>
                </a:cubicBezTo>
                <a:cubicBezTo>
                  <a:pt x="1310" y="49"/>
                  <a:pt x="1305" y="48"/>
                  <a:pt x="1298" y="49"/>
                </a:cubicBezTo>
                <a:cubicBezTo>
                  <a:pt x="1290" y="41"/>
                  <a:pt x="1264" y="50"/>
                  <a:pt x="1251" y="48"/>
                </a:cubicBezTo>
                <a:close/>
                <a:moveTo>
                  <a:pt x="950" y="42"/>
                </a:moveTo>
                <a:cubicBezTo>
                  <a:pt x="956" y="39"/>
                  <a:pt x="973" y="42"/>
                  <a:pt x="980" y="42"/>
                </a:cubicBezTo>
                <a:cubicBezTo>
                  <a:pt x="973" y="54"/>
                  <a:pt x="960" y="41"/>
                  <a:pt x="950" y="42"/>
                </a:cubicBezTo>
                <a:close/>
                <a:moveTo>
                  <a:pt x="409" y="42"/>
                </a:moveTo>
                <a:cubicBezTo>
                  <a:pt x="409" y="45"/>
                  <a:pt x="404" y="43"/>
                  <a:pt x="402" y="43"/>
                </a:cubicBezTo>
                <a:cubicBezTo>
                  <a:pt x="404" y="41"/>
                  <a:pt x="405" y="43"/>
                  <a:pt x="409" y="42"/>
                </a:cubicBezTo>
                <a:close/>
                <a:moveTo>
                  <a:pt x="407" y="40"/>
                </a:moveTo>
                <a:cubicBezTo>
                  <a:pt x="408" y="38"/>
                  <a:pt x="411" y="39"/>
                  <a:pt x="412" y="38"/>
                </a:cubicBezTo>
                <a:cubicBezTo>
                  <a:pt x="408" y="36"/>
                  <a:pt x="401" y="36"/>
                  <a:pt x="399" y="32"/>
                </a:cubicBezTo>
                <a:cubicBezTo>
                  <a:pt x="410" y="32"/>
                  <a:pt x="428" y="33"/>
                  <a:pt x="441" y="34"/>
                </a:cubicBezTo>
                <a:cubicBezTo>
                  <a:pt x="433" y="40"/>
                  <a:pt x="419" y="39"/>
                  <a:pt x="407" y="40"/>
                </a:cubicBezTo>
                <a:close/>
                <a:moveTo>
                  <a:pt x="1260" y="27"/>
                </a:moveTo>
                <a:cubicBezTo>
                  <a:pt x="1269" y="28"/>
                  <a:pt x="1277" y="25"/>
                  <a:pt x="1283" y="28"/>
                </a:cubicBezTo>
                <a:cubicBezTo>
                  <a:pt x="1279" y="33"/>
                  <a:pt x="1265" y="33"/>
                  <a:pt x="1260" y="27"/>
                </a:cubicBezTo>
                <a:close/>
              </a:path>
            </a:pathLst>
          </a:custGeom>
          <a:solidFill>
            <a:srgbClr val="000000"/>
          </a:solidFill>
          <a:ln w="9525">
            <a:noFill/>
            <a:miter lim="800000"/>
          </a:ln>
        </p:spPr>
        <p:txBody>
          <a:bodyPr/>
          <a:lstStyle/>
          <a:p>
            <a:endParaRPr lang="zh-CN" altLang="en-US" sz="2400"/>
          </a:p>
        </p:txBody>
      </p:sp>
      <p:sp>
        <p:nvSpPr>
          <p:cNvPr id="47" name="文本框 65"/>
          <p:cNvSpPr txBox="1">
            <a:spLocks noChangeArrowheads="1"/>
          </p:cNvSpPr>
          <p:nvPr/>
        </p:nvSpPr>
        <p:spPr bwMode="auto">
          <a:xfrm>
            <a:off x="6189665" y="1762117"/>
            <a:ext cx="903287" cy="523875"/>
          </a:xfrm>
          <a:prstGeom prst="rect">
            <a:avLst/>
          </a:prstGeom>
          <a:noFill/>
          <a:ln w="9525">
            <a:noFill/>
            <a:miter lim="800000"/>
          </a:ln>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机构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8" name="TextBox 16"/>
          <p:cNvSpPr txBox="1">
            <a:spLocks noChangeArrowheads="1"/>
          </p:cNvSpPr>
          <p:nvPr/>
        </p:nvSpPr>
        <p:spPr bwMode="auto">
          <a:xfrm>
            <a:off x="3760773" y="1690679"/>
            <a:ext cx="2928938" cy="646331"/>
          </a:xfrm>
          <a:prstGeom prst="rect">
            <a:avLst/>
          </a:prstGeom>
          <a:noFill/>
          <a:ln w="9525">
            <a:noFill/>
            <a:miter lim="800000"/>
          </a:ln>
        </p:spPr>
        <p:txBody>
          <a:bodyPr>
            <a:spAutoFit/>
          </a:bodyPr>
          <a:lstStyle/>
          <a:p>
            <a:r>
              <a:rPr lang="en-US" altLang="zh-CN" sz="3600" dirty="0">
                <a:latin typeface="华文新魏" panose="02010800040101010101" pitchFamily="2" charset="-122"/>
                <a:ea typeface="华文新魏" panose="02010800040101010101" pitchFamily="2" charset="-122"/>
              </a:rPr>
              <a:t>1689</a:t>
            </a:r>
            <a:r>
              <a:rPr lang="zh-CN" altLang="en-US" sz="3600" dirty="0">
                <a:latin typeface="华文新魏" panose="02010800040101010101" pitchFamily="2" charset="-122"/>
                <a:ea typeface="华文新魏" panose="02010800040101010101" pitchFamily="2" charset="-122"/>
              </a:rPr>
              <a:t>年</a:t>
            </a:r>
            <a:endParaRPr lang="zh-CN" altLang="en-US" sz="3600" dirty="0">
              <a:latin typeface="华文新魏" panose="02010800040101010101" pitchFamily="2" charset="-122"/>
              <a:ea typeface="华文新魏" panose="02010800040101010101" pitchFamily="2" charset="-122"/>
            </a:endParaRPr>
          </a:p>
        </p:txBody>
      </p:sp>
      <p:sp>
        <p:nvSpPr>
          <p:cNvPr id="53" name="TextBox 17"/>
          <p:cNvSpPr txBox="1">
            <a:spLocks noChangeArrowheads="1"/>
          </p:cNvSpPr>
          <p:nvPr/>
        </p:nvSpPr>
        <p:spPr bwMode="auto">
          <a:xfrm>
            <a:off x="7761319" y="1687290"/>
            <a:ext cx="1714494" cy="646331"/>
          </a:xfrm>
          <a:prstGeom prst="rect">
            <a:avLst/>
          </a:prstGeom>
          <a:noFill/>
          <a:ln w="9525">
            <a:noFill/>
            <a:miter lim="800000"/>
          </a:ln>
        </p:spPr>
        <p:txBody>
          <a:bodyPr wrap="square">
            <a:spAutoFit/>
          </a:bodyPr>
          <a:lstStyle/>
          <a:p>
            <a:r>
              <a:rPr lang="zh-CN" altLang="en-US" sz="3600" dirty="0">
                <a:latin typeface="华文新魏" panose="02010800040101010101" pitchFamily="2" charset="-122"/>
                <a:ea typeface="华文新魏" panose="02010800040101010101" pitchFamily="2" charset="-122"/>
              </a:rPr>
              <a:t>议会</a:t>
            </a:r>
            <a:endParaRPr lang="zh-CN" altLang="en-US" sz="3600" dirty="0">
              <a:latin typeface="华文新魏" panose="02010800040101010101" pitchFamily="2" charset="-122"/>
              <a:ea typeface="华文新魏" panose="02010800040101010101" pitchFamily="2" charset="-122"/>
            </a:endParaRPr>
          </a:p>
        </p:txBody>
      </p:sp>
      <p:pic>
        <p:nvPicPr>
          <p:cNvPr id="54" name="图片 53" descr="49CFB80C943D29ACE4DC29C5D035BE64.jpg"/>
          <p:cNvPicPr>
            <a:picLocks noChangeAspect="1"/>
          </p:cNvPicPr>
          <p:nvPr/>
        </p:nvPicPr>
        <p:blipFill>
          <a:blip r:embed="rId8"/>
          <a:stretch>
            <a:fillRect/>
          </a:stretch>
        </p:blipFill>
        <p:spPr>
          <a:xfrm>
            <a:off x="5475285" y="2756324"/>
            <a:ext cx="5072098" cy="3651911"/>
          </a:xfrm>
          <a:prstGeom prst="rect">
            <a:avLst/>
          </a:prstGeom>
        </p:spPr>
      </p:pic>
      <p:sp>
        <p:nvSpPr>
          <p:cNvPr id="55" name="矩形 54"/>
          <p:cNvSpPr/>
          <p:nvPr/>
        </p:nvSpPr>
        <p:spPr>
          <a:xfrm>
            <a:off x="5975351" y="5886466"/>
            <a:ext cx="4929222" cy="461665"/>
          </a:xfrm>
          <a:prstGeom prst="rect">
            <a:avLst/>
          </a:prstGeom>
        </p:spPr>
        <p:txBody>
          <a:bodyPr wrap="square">
            <a:spAutoFit/>
          </a:bodyPr>
          <a:lstStyle/>
          <a:p>
            <a:r>
              <a:rPr lang="zh-CN" altLang="en-US" sz="24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黑体" panose="02010609060101010101" pitchFamily="49" charset="-122"/>
                <a:ea typeface="黑体" panose="02010609060101010101" pitchFamily="49" charset="-122"/>
              </a:rPr>
              <a:t>玛丽和威廉接受</a:t>
            </a:r>
            <a:r>
              <a:rPr lang="en-US" altLang="zh-CN" sz="24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4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黑体" panose="02010609060101010101" pitchFamily="49" charset="-122"/>
                <a:ea typeface="黑体" panose="02010609060101010101" pitchFamily="49" charset="-122"/>
              </a:rPr>
              <a:t>权利法案</a:t>
            </a:r>
            <a:r>
              <a:rPr lang="en-US" altLang="zh-CN" sz="24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黑体" panose="02010609060101010101" pitchFamily="49" charset="-122"/>
                <a:ea typeface="黑体" panose="02010609060101010101" pitchFamily="49" charset="-122"/>
              </a:rPr>
              <a:t>》</a:t>
            </a:r>
            <a:endParaRPr lang="zh-CN" altLang="en-US" sz="2400" b="1" dirty="0">
              <a:solidFill>
                <a:schemeClr val="bg1"/>
              </a:solidFill>
              <a:effectLst>
                <a:glow rad="228600">
                  <a:schemeClr val="accent2">
                    <a:satMod val="175000"/>
                    <a:alpha val="40000"/>
                  </a:schemeClr>
                </a:glow>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76" name="组合 67"/>
          <p:cNvGrpSpPr/>
          <p:nvPr/>
        </p:nvGrpSpPr>
        <p:grpSpPr>
          <a:xfrm>
            <a:off x="771936" y="4611340"/>
            <a:ext cx="620625" cy="594142"/>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80" name="椭圆 7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83" name="TextBox 51"/>
          <p:cNvSpPr txBox="1"/>
          <p:nvPr/>
        </p:nvSpPr>
        <p:spPr>
          <a:xfrm>
            <a:off x="800815" y="4651907"/>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法</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90" name="组合 67"/>
          <p:cNvGrpSpPr/>
          <p:nvPr/>
        </p:nvGrpSpPr>
        <p:grpSpPr>
          <a:xfrm>
            <a:off x="760377" y="5220886"/>
            <a:ext cx="620625" cy="594142"/>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92" name="椭圆 9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93" name="TextBox 92"/>
          <p:cNvSpPr txBox="1"/>
          <p:nvPr/>
        </p:nvSpPr>
        <p:spPr>
          <a:xfrm>
            <a:off x="789256" y="5261453"/>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案</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94" name="组合 67"/>
          <p:cNvGrpSpPr/>
          <p:nvPr/>
        </p:nvGrpSpPr>
        <p:grpSpPr>
          <a:xfrm>
            <a:off x="769616" y="3968398"/>
            <a:ext cx="620625" cy="594142"/>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97" name="椭圆 9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98" name="TextBox 51"/>
          <p:cNvSpPr txBox="1"/>
          <p:nvPr/>
        </p:nvSpPr>
        <p:spPr>
          <a:xfrm>
            <a:off x="798495" y="4008965"/>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利</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99" name="组合 67"/>
          <p:cNvGrpSpPr/>
          <p:nvPr/>
        </p:nvGrpSpPr>
        <p:grpSpPr>
          <a:xfrm>
            <a:off x="769616" y="3386136"/>
            <a:ext cx="620625" cy="594142"/>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101" name="椭圆 10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102" name="TextBox 101"/>
          <p:cNvSpPr txBox="1"/>
          <p:nvPr/>
        </p:nvSpPr>
        <p:spPr>
          <a:xfrm>
            <a:off x="798495" y="3426703"/>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权</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dissolv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dissolv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dissolve">
                                      <p:cBhvr>
                                        <p:cTn id="20" dur="500"/>
                                        <p:tgtEl>
                                          <p:spTgt spid="4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dissolv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down)">
                                      <p:cBhvr>
                                        <p:cTn id="2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46" grpId="0" animBg="1"/>
      <p:bldP spid="47" grpId="0"/>
      <p:bldP spid="48"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1" cstate="print">
            <a:extLst>
              <a:ext uri="{28A0092B-C50C-407E-A947-70E740481C1C}">
                <a14:useLocalDpi xmlns:a14="http://schemas.microsoft.com/office/drawing/2010/main" val="0"/>
              </a:ext>
            </a:extLst>
          </a:blip>
          <a:srcRect l="24814" r="13974" b="25049"/>
          <a:stretch>
            <a:fillRect/>
          </a:stretch>
        </p:blipFill>
        <p:spPr>
          <a:xfrm>
            <a:off x="7189797" y="1671624"/>
            <a:ext cx="4143404" cy="5286412"/>
          </a:xfrm>
          <a:prstGeom prst="roundRect">
            <a:avLst>
              <a:gd name="adj" fmla="val 4839"/>
            </a:avLst>
          </a:prstGeom>
          <a:ln>
            <a:solidFill>
              <a:schemeClr val="bg2">
                <a:lumMod val="50000"/>
              </a:schemeClr>
            </a:solidFill>
          </a:ln>
          <a:effectLst>
            <a:outerShdw blurRad="292100" dist="139700" dir="2700000" algn="tl" rotWithShape="0">
              <a:srgbClr val="333333">
                <a:alpha val="65000"/>
              </a:srgbClr>
            </a:outerShdw>
          </a:effectLst>
        </p:spPr>
      </p:pic>
      <p:pic>
        <p:nvPicPr>
          <p:cNvPr id="80" name="图片 16391"/>
          <p:cNvPicPr>
            <a:picLocks noChangeAspect="1" noChangeArrowheads="1"/>
          </p:cNvPicPr>
          <p:nvPr/>
        </p:nvPicPr>
        <p:blipFill>
          <a:blip r:embed="rId2"/>
          <a:srcRect/>
          <a:stretch>
            <a:fillRect/>
          </a:stretch>
        </p:blipFill>
        <p:spPr bwMode="auto">
          <a:xfrm>
            <a:off x="7475549" y="3957640"/>
            <a:ext cx="3665537" cy="2571750"/>
          </a:xfrm>
          <a:prstGeom prst="rect">
            <a:avLst/>
          </a:prstGeom>
          <a:ln>
            <a:noFill/>
          </a:ln>
          <a:effectLst>
            <a:outerShdw blurRad="190500" algn="tl" rotWithShape="0">
              <a:srgbClr val="000000">
                <a:alpha val="70000"/>
              </a:srgbClr>
            </a:outerShdw>
          </a:effectLst>
        </p:spPr>
      </p:pic>
      <p:sp>
        <p:nvSpPr>
          <p:cNvPr id="10" name="矩形 9"/>
          <p:cNvSpPr/>
          <p:nvPr/>
        </p:nvSpPr>
        <p:spPr bwMode="auto">
          <a:xfrm flipV="1">
            <a:off x="0" y="7198068"/>
            <a:ext cx="11522075" cy="45719"/>
          </a:xfrm>
          <a:prstGeom prst="rect">
            <a:avLst/>
          </a:prstGeom>
          <a:solidFill>
            <a:srgbClr val="663300"/>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dirty="0">
              <a:ln>
                <a:solidFill>
                  <a:srgbClr val="660033"/>
                </a:solidFill>
              </a:ln>
            </a:endParaRPr>
          </a:p>
        </p:txBody>
      </p:sp>
      <p:pic>
        <p:nvPicPr>
          <p:cNvPr id="72" name="图片 71" descr="t018d16e110143ea110.jpg"/>
          <p:cNvPicPr>
            <a:picLocks noChangeAspect="1"/>
          </p:cNvPicPr>
          <p:nvPr/>
        </p:nvPicPr>
        <p:blipFill>
          <a:blip r:embed="rId3">
            <a:clrChange>
              <a:clrFrom>
                <a:srgbClr val="F2F2F2"/>
              </a:clrFrom>
              <a:clrTo>
                <a:srgbClr val="F2F2F2">
                  <a:alpha val="0"/>
                </a:srgbClr>
              </a:clrTo>
            </a:clrChange>
          </a:blip>
          <a:srcRect t="54831" b="25094"/>
          <a:stretch>
            <a:fillRect/>
          </a:stretch>
        </p:blipFill>
        <p:spPr>
          <a:xfrm rot="10800000">
            <a:off x="-3" y="712451"/>
            <a:ext cx="11522075" cy="142876"/>
          </a:xfrm>
          <a:prstGeom prst="rect">
            <a:avLst/>
          </a:prstGeom>
        </p:spPr>
      </p:pic>
      <p:pic>
        <p:nvPicPr>
          <p:cNvPr id="73" name="图片 72" descr="624f9a79jw1eelyzwvu5xj20b408t75j.jpg"/>
          <p:cNvPicPr>
            <a:picLocks noChangeAspect="1"/>
          </p:cNvPicPr>
          <p:nvPr/>
        </p:nvPicPr>
        <p:blipFill>
          <a:blip r:embed="rId4">
            <a:clrChange>
              <a:clrFrom>
                <a:srgbClr val="FFFFFF"/>
              </a:clrFrom>
              <a:clrTo>
                <a:srgbClr val="FFFFFF">
                  <a:alpha val="0"/>
                </a:srgbClr>
              </a:clrTo>
            </a:clrChange>
          </a:blip>
          <a:stretch>
            <a:fillRect/>
          </a:stretch>
        </p:blipFill>
        <p:spPr>
          <a:xfrm>
            <a:off x="9547251" y="0"/>
            <a:ext cx="1714512" cy="814368"/>
          </a:xfrm>
          <a:prstGeom prst="rect">
            <a:avLst/>
          </a:prstGeom>
        </p:spPr>
      </p:pic>
      <p:pic>
        <p:nvPicPr>
          <p:cNvPr id="74" name="图片 73" descr="t018d16e110143ea110.jpg"/>
          <p:cNvPicPr>
            <a:picLocks noChangeAspect="1"/>
          </p:cNvPicPr>
          <p:nvPr/>
        </p:nvPicPr>
        <p:blipFill>
          <a:blip r:embed="rId3">
            <a:clrChange>
              <a:clrFrom>
                <a:srgbClr val="F2F2F2"/>
              </a:clrFrom>
              <a:clrTo>
                <a:srgbClr val="F2F2F2">
                  <a:alpha val="0"/>
                </a:srgbClr>
              </a:clrTo>
            </a:clrChange>
          </a:blip>
          <a:srcRect t="54831" b="25094"/>
          <a:stretch>
            <a:fillRect/>
          </a:stretch>
        </p:blipFill>
        <p:spPr>
          <a:xfrm rot="10800000">
            <a:off x="0" y="671493"/>
            <a:ext cx="11522075" cy="142876"/>
          </a:xfrm>
          <a:prstGeom prst="rect">
            <a:avLst/>
          </a:prstGeom>
        </p:spPr>
      </p:pic>
      <p:sp>
        <p:nvSpPr>
          <p:cNvPr id="75" name="矩形 74"/>
          <p:cNvSpPr/>
          <p:nvPr/>
        </p:nvSpPr>
        <p:spPr>
          <a:xfrm>
            <a:off x="0" y="0"/>
            <a:ext cx="10776937" cy="704850"/>
          </a:xfrm>
          <a:prstGeom prst="rect">
            <a:avLst/>
          </a:prstGeom>
          <a:blipFill>
            <a:blip r:embed="rId5"/>
            <a:stretch>
              <a:fillRect/>
            </a:stretch>
          </a:bli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800" dirty="0" smtClean="0">
                <a:solidFill>
                  <a:schemeClr val="tx1"/>
                </a:solidFill>
                <a:effectLst/>
              </a:rPr>
              <a:t> </a:t>
            </a:r>
            <a:endParaRPr lang="zh-CN" altLang="en-US" sz="1800" dirty="0">
              <a:solidFill>
                <a:schemeClr val="tx1"/>
              </a:solidFill>
              <a:effectLst/>
            </a:endParaRPr>
          </a:p>
        </p:txBody>
      </p:sp>
      <p:grpSp>
        <p:nvGrpSpPr>
          <p:cNvPr id="2" name="组合 23"/>
          <p:cNvGrpSpPr/>
          <p:nvPr/>
        </p:nvGrpSpPr>
        <p:grpSpPr>
          <a:xfrm flipH="1">
            <a:off x="8261367" y="-12408"/>
            <a:ext cx="2750820" cy="740098"/>
            <a:chOff x="0" y="-2"/>
            <a:chExt cx="1377891" cy="634701"/>
          </a:xfrm>
          <a:solidFill>
            <a:schemeClr val="bg2">
              <a:lumMod val="90000"/>
            </a:schemeClr>
          </a:solidFill>
        </p:grpSpPr>
        <p:sp>
          <p:nvSpPr>
            <p:cNvPr id="77" name="直角三角形 76"/>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78" name="矩形 77"/>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cxnSp>
        <p:nvCxnSpPr>
          <p:cNvPr id="81" name="直接连接符 80"/>
          <p:cNvCxnSpPr/>
          <p:nvPr/>
        </p:nvCxnSpPr>
        <p:spPr>
          <a:xfrm>
            <a:off x="953750" y="259816"/>
            <a:ext cx="0" cy="261937"/>
          </a:xfrm>
          <a:prstGeom prst="line">
            <a:avLst/>
          </a:prstGeom>
          <a:ln w="28575"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82" name="文本框 5"/>
          <p:cNvSpPr txBox="1"/>
          <p:nvPr/>
        </p:nvSpPr>
        <p:spPr>
          <a:xfrm>
            <a:off x="960120" y="147320"/>
            <a:ext cx="3064510"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人教版九年级上册</a:t>
            </a:r>
            <a:endParaRPr lang="zh-CN" altLang="en-US" sz="2400" b="1" dirty="0" smtClean="0">
              <a:solidFill>
                <a:schemeClr val="bg1"/>
              </a:solidFill>
              <a:effectLst/>
              <a:latin typeface="微软雅黑" panose="020B0503020204020204" pitchFamily="34" charset="-122"/>
              <a:ea typeface="微软雅黑" panose="020B0503020204020204" pitchFamily="34" charset="-122"/>
            </a:endParaRPr>
          </a:p>
        </p:txBody>
      </p:sp>
      <p:grpSp>
        <p:nvGrpSpPr>
          <p:cNvPr id="3" name="组合 66"/>
          <p:cNvGrpSpPr/>
          <p:nvPr/>
        </p:nvGrpSpPr>
        <p:grpSpPr>
          <a:xfrm flipH="1">
            <a:off x="8776673" y="-12408"/>
            <a:ext cx="2750820" cy="740098"/>
            <a:chOff x="0" y="-2"/>
            <a:chExt cx="1377891" cy="634701"/>
          </a:xfrm>
          <a:solidFill>
            <a:schemeClr val="bg2">
              <a:lumMod val="90000"/>
            </a:schemeClr>
          </a:solidFill>
        </p:grpSpPr>
        <p:sp>
          <p:nvSpPr>
            <p:cNvPr id="84" name="直角三角形 83"/>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85" name="矩形 84"/>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pic>
        <p:nvPicPr>
          <p:cNvPr id="86" name="图片 85" descr="网站标志"/>
          <p:cNvPicPr>
            <a:picLocks noChangeAspect="1"/>
          </p:cNvPicPr>
          <p:nvPr/>
        </p:nvPicPr>
        <p:blipFill>
          <a:blip r:embed="rId6"/>
          <a:stretch>
            <a:fillRect/>
          </a:stretch>
        </p:blipFill>
        <p:spPr>
          <a:xfrm>
            <a:off x="161925" y="50165"/>
            <a:ext cx="603250" cy="601980"/>
          </a:xfrm>
          <a:prstGeom prst="rect">
            <a:avLst/>
          </a:prstGeom>
        </p:spPr>
      </p:pic>
      <p:pic>
        <p:nvPicPr>
          <p:cNvPr id="87" name="图片 86" descr="624f9a79jw1eelyzwvu5xj20b408t75j.jpg"/>
          <p:cNvPicPr>
            <a:picLocks noChangeAspect="1"/>
          </p:cNvPicPr>
          <p:nvPr/>
        </p:nvPicPr>
        <p:blipFill>
          <a:blip r:embed="rId4">
            <a:clrChange>
              <a:clrFrom>
                <a:srgbClr val="FFFFFF"/>
              </a:clrFrom>
              <a:clrTo>
                <a:srgbClr val="FFFFFF">
                  <a:alpha val="0"/>
                </a:srgbClr>
              </a:clrTo>
            </a:clrChange>
          </a:blip>
          <a:stretch>
            <a:fillRect/>
          </a:stretch>
        </p:blipFill>
        <p:spPr>
          <a:xfrm>
            <a:off x="9547251" y="0"/>
            <a:ext cx="1714512" cy="814368"/>
          </a:xfrm>
          <a:prstGeom prst="rect">
            <a:avLst/>
          </a:prstGeom>
        </p:spPr>
      </p:pic>
      <p:sp>
        <p:nvSpPr>
          <p:cNvPr id="88" name="文本框 13"/>
          <p:cNvSpPr txBox="1"/>
          <p:nvPr/>
        </p:nvSpPr>
        <p:spPr>
          <a:xfrm>
            <a:off x="9761565" y="171426"/>
            <a:ext cx="1285884" cy="415498"/>
          </a:xfrm>
          <a:prstGeom prst="rect">
            <a:avLst/>
          </a:prstGeom>
          <a:noFill/>
        </p:spPr>
        <p:txBody>
          <a:bodyPr wrap="square" rtlCol="0">
            <a:spAutoFit/>
            <a:scene3d>
              <a:camera prst="orthographicFront"/>
              <a:lightRig rig="threePt" dir="t"/>
            </a:scene3d>
          </a:bodyPr>
          <a:lstStyle/>
          <a:p>
            <a:pPr algn="ct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第六单元</a:t>
            </a:r>
            <a:endParaRPr lang="en-US" altLang="zh-CN"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9" name="文本框 6"/>
          <p:cNvSpPr txBox="1"/>
          <p:nvPr/>
        </p:nvSpPr>
        <p:spPr>
          <a:xfrm>
            <a:off x="4403715" y="99988"/>
            <a:ext cx="4714908" cy="461665"/>
          </a:xfrm>
          <a:prstGeom prst="rect">
            <a:avLst/>
          </a:prstGeom>
          <a:noFill/>
        </p:spPr>
        <p:txBody>
          <a:bodyPr wrap="square" rtlCol="0">
            <a:spAutoFit/>
          </a:bodyPr>
          <a:lstStyle/>
          <a:p>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a:t>
            </a:r>
            <a:r>
              <a:rPr lang="en-US" altLang="zh-CN"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17</a:t>
            </a:r>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课 君主立宪制的英国  </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5" name="Text Box 5"/>
          <p:cNvSpPr txBox="1">
            <a:spLocks noChangeArrowheads="1"/>
          </p:cNvSpPr>
          <p:nvPr/>
        </p:nvSpPr>
        <p:spPr bwMode="auto">
          <a:xfrm>
            <a:off x="12611169" y="1503363"/>
            <a:ext cx="184150" cy="519112"/>
          </a:xfrm>
          <a:prstGeom prst="rect">
            <a:avLst/>
          </a:prstGeom>
          <a:noFill/>
          <a:ln w="9525">
            <a:noFill/>
            <a:miter lim="800000"/>
          </a:ln>
        </p:spPr>
        <p:txBody>
          <a:bodyPr wrap="none">
            <a:spAutoFit/>
          </a:bodyPr>
          <a:lstStyle/>
          <a:p>
            <a:pPr algn="ctr"/>
            <a:endParaRPr lang="zh-CN" altLang="zh-CN" sz="2800" b="1"/>
          </a:p>
        </p:txBody>
      </p:sp>
      <p:sp>
        <p:nvSpPr>
          <p:cNvPr id="56" name="TextBox 55"/>
          <p:cNvSpPr txBox="1"/>
          <p:nvPr/>
        </p:nvSpPr>
        <p:spPr>
          <a:xfrm>
            <a:off x="45997" y="1671624"/>
            <a:ext cx="8643998" cy="584775"/>
          </a:xfrm>
          <a:prstGeom prst="rect">
            <a:avLst/>
          </a:prstGeom>
          <a:noFill/>
        </p:spPr>
        <p:txBody>
          <a:bodyPr wrap="square" rtlCol="0">
            <a:spAutoFit/>
          </a:bodyPr>
          <a:lstStyle/>
          <a:p>
            <a:r>
              <a:rPr lang="zh-CN" altLang="en-US" sz="3200" dirty="0" smtClean="0">
                <a:latin typeface="华文隶书" panose="02010800040101010101" pitchFamily="2" charset="-122"/>
                <a:ea typeface="华文隶书" panose="02010800040101010101" pitchFamily="2" charset="-122"/>
              </a:rPr>
              <a:t>①</a:t>
            </a:r>
            <a:r>
              <a:rPr lang="zh-CN" altLang="en-US" sz="3200" dirty="0" smtClean="0">
                <a:solidFill>
                  <a:srgbClr val="760000"/>
                </a:solidFill>
                <a:latin typeface="华文隶书" panose="02010800040101010101" pitchFamily="2" charset="-122"/>
                <a:ea typeface="华文隶书" panose="02010800040101010101" pitchFamily="2" charset="-122"/>
              </a:rPr>
              <a:t>重申英国人自古就有的权利</a:t>
            </a:r>
            <a:r>
              <a:rPr lang="zh-CN" altLang="en-US" sz="3200" dirty="0" smtClean="0">
                <a:latin typeface="华文隶书" panose="02010800040101010101" pitchFamily="2" charset="-122"/>
                <a:ea typeface="华文隶书" panose="02010800040101010101" pitchFamily="2" charset="-122"/>
              </a:rPr>
              <a:t>：</a:t>
            </a:r>
            <a:endParaRPr lang="zh-CN" altLang="en-US" sz="3200" dirty="0">
              <a:latin typeface="华文隶书" panose="02010800040101010101" pitchFamily="2" charset="-122"/>
              <a:ea typeface="华文隶书" panose="02010800040101010101" pitchFamily="2" charset="-122"/>
            </a:endParaRPr>
          </a:p>
        </p:txBody>
      </p:sp>
      <p:sp>
        <p:nvSpPr>
          <p:cNvPr id="50" name="矩形 49"/>
          <p:cNvSpPr/>
          <p:nvPr/>
        </p:nvSpPr>
        <p:spPr>
          <a:xfrm>
            <a:off x="45997" y="4158683"/>
            <a:ext cx="4357718" cy="584775"/>
          </a:xfrm>
          <a:prstGeom prst="rect">
            <a:avLst/>
          </a:prstGeom>
        </p:spPr>
        <p:txBody>
          <a:bodyPr wrap="square">
            <a:spAutoFit/>
          </a:bodyPr>
          <a:lstStyle/>
          <a:p>
            <a:r>
              <a:rPr lang="en-US" altLang="zh-CN" sz="3200" dirty="0" smtClean="0">
                <a:solidFill>
                  <a:prstClr val="black"/>
                </a:solidFill>
                <a:latin typeface="华文隶书" panose="02010800040101010101" pitchFamily="2" charset="-122"/>
                <a:ea typeface="华文隶书" panose="02010800040101010101" pitchFamily="2" charset="-122"/>
              </a:rPr>
              <a:t>②</a:t>
            </a:r>
            <a:r>
              <a:rPr lang="zh-CN" altLang="en-US" sz="3200" dirty="0" smtClean="0">
                <a:solidFill>
                  <a:prstClr val="black"/>
                </a:solidFill>
                <a:latin typeface="华文隶书" panose="02010800040101010101" pitchFamily="2" charset="-122"/>
                <a:ea typeface="华文隶书" panose="02010800040101010101" pitchFamily="2" charset="-122"/>
              </a:rPr>
              <a:t>国王</a:t>
            </a:r>
            <a:r>
              <a:rPr lang="zh-CN" altLang="en-US" sz="3200" dirty="0" smtClean="0">
                <a:solidFill>
                  <a:srgbClr val="760000"/>
                </a:solidFill>
                <a:latin typeface="华文隶书" panose="02010800040101010101" pitchFamily="2" charset="-122"/>
                <a:ea typeface="华文隶书" panose="02010800040101010101" pitchFamily="2" charset="-122"/>
              </a:rPr>
              <a:t>不经议会许可：</a:t>
            </a:r>
            <a:endParaRPr lang="zh-CN" altLang="en-US" sz="3200" dirty="0">
              <a:latin typeface="华文隶书" panose="02010800040101010101" pitchFamily="2" charset="-122"/>
              <a:ea typeface="华文隶书" panose="02010800040101010101" pitchFamily="2" charset="-122"/>
            </a:endParaRPr>
          </a:p>
        </p:txBody>
      </p:sp>
      <p:sp>
        <p:nvSpPr>
          <p:cNvPr id="51" name="矩形 50"/>
          <p:cNvSpPr/>
          <p:nvPr/>
        </p:nvSpPr>
        <p:spPr>
          <a:xfrm>
            <a:off x="45997" y="6095132"/>
            <a:ext cx="7342197" cy="1077218"/>
          </a:xfrm>
          <a:prstGeom prst="rect">
            <a:avLst/>
          </a:prstGeom>
        </p:spPr>
        <p:txBody>
          <a:bodyPr wrap="square">
            <a:spAutoFit/>
          </a:bodyPr>
          <a:lstStyle/>
          <a:p>
            <a:r>
              <a:rPr lang="zh-CN" altLang="en-US" sz="3200" dirty="0" smtClean="0">
                <a:solidFill>
                  <a:prstClr val="black"/>
                </a:solidFill>
                <a:latin typeface="华文新魏" panose="02010800040101010101" pitchFamily="2" charset="-122"/>
                <a:ea typeface="华文新魏" panose="02010800040101010101" pitchFamily="2" charset="-122"/>
              </a:rPr>
              <a:t>③今后任何</a:t>
            </a:r>
            <a:r>
              <a:rPr lang="zh-CN" altLang="en-US" sz="3200" dirty="0" smtClean="0">
                <a:solidFill>
                  <a:srgbClr val="760000"/>
                </a:solidFill>
                <a:latin typeface="华文新魏" panose="02010800040101010101" pitchFamily="2" charset="-122"/>
                <a:ea typeface="华文新魏" panose="02010800040101010101" pitchFamily="2" charset="-122"/>
              </a:rPr>
              <a:t>天主教徒</a:t>
            </a:r>
            <a:r>
              <a:rPr lang="zh-CN" altLang="en-US" sz="3200" dirty="0" smtClean="0">
                <a:solidFill>
                  <a:prstClr val="black"/>
                </a:solidFill>
                <a:latin typeface="华文新魏" panose="02010800040101010101" pitchFamily="2" charset="-122"/>
                <a:ea typeface="华文新魏" panose="02010800040101010101" pitchFamily="2" charset="-122"/>
              </a:rPr>
              <a:t>都</a:t>
            </a:r>
            <a:r>
              <a:rPr lang="zh-CN" altLang="en-US" sz="3200" dirty="0" smtClean="0">
                <a:solidFill>
                  <a:srgbClr val="760000"/>
                </a:solidFill>
                <a:latin typeface="华文新魏" panose="02010800040101010101" pitchFamily="2" charset="-122"/>
                <a:ea typeface="华文新魏" panose="02010800040101010101" pitchFamily="2" charset="-122"/>
              </a:rPr>
              <a:t>不能担任英国国王</a:t>
            </a:r>
            <a:r>
              <a:rPr lang="zh-CN" altLang="en-US" sz="3200" dirty="0" smtClean="0">
                <a:solidFill>
                  <a:prstClr val="black"/>
                </a:solidFill>
                <a:latin typeface="华文新魏" panose="02010800040101010101" pitchFamily="2" charset="-122"/>
                <a:ea typeface="华文新魏" panose="02010800040101010101" pitchFamily="2" charset="-122"/>
              </a:rPr>
              <a:t>，英国国王也</a:t>
            </a:r>
            <a:r>
              <a:rPr lang="zh-CN" altLang="en-US" sz="3200" dirty="0" smtClean="0">
                <a:solidFill>
                  <a:srgbClr val="760000"/>
                </a:solidFill>
                <a:latin typeface="华文新魏" panose="02010800040101010101" pitchFamily="2" charset="-122"/>
                <a:ea typeface="华文新魏" panose="02010800040101010101" pitchFamily="2" charset="-122"/>
              </a:rPr>
              <a:t>不能与天主教徒结婚</a:t>
            </a:r>
            <a:r>
              <a:rPr lang="zh-CN" altLang="en-US" sz="3200" dirty="0" smtClean="0">
                <a:solidFill>
                  <a:prstClr val="black"/>
                </a:solidFill>
                <a:latin typeface="华文新魏" panose="02010800040101010101" pitchFamily="2" charset="-122"/>
                <a:ea typeface="华文新魏" panose="02010800040101010101" pitchFamily="2" charset="-122"/>
              </a:rPr>
              <a:t>。</a:t>
            </a:r>
            <a:endParaRPr lang="zh-CN" altLang="en-US" sz="3200" dirty="0"/>
          </a:p>
        </p:txBody>
      </p:sp>
      <p:sp>
        <p:nvSpPr>
          <p:cNvPr id="46" name="圆角矩形 45"/>
          <p:cNvSpPr/>
          <p:nvPr/>
        </p:nvSpPr>
        <p:spPr>
          <a:xfrm>
            <a:off x="117435" y="957244"/>
            <a:ext cx="3286148" cy="571504"/>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隶书" panose="02010800040101010101" pitchFamily="2" charset="-122"/>
              <a:ea typeface="华文隶书" panose="02010800040101010101" pitchFamily="2" charset="-122"/>
            </a:endParaRPr>
          </a:p>
        </p:txBody>
      </p:sp>
      <p:sp>
        <p:nvSpPr>
          <p:cNvPr id="47" name="矩形 46"/>
          <p:cNvSpPr/>
          <p:nvPr/>
        </p:nvSpPr>
        <p:spPr>
          <a:xfrm>
            <a:off x="760377" y="957244"/>
            <a:ext cx="2646878" cy="584775"/>
          </a:xfrm>
          <a:prstGeom prst="rect">
            <a:avLst/>
          </a:prstGeom>
        </p:spPr>
        <p:txBody>
          <a:bodyPr wrap="none">
            <a:spAutoFit/>
          </a:bodyPr>
          <a:lstStyle/>
          <a:p>
            <a:r>
              <a:rPr lang="en-US" altLang="zh-CN"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a:t>
            </a:r>
            <a:r>
              <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权利法案</a:t>
            </a:r>
            <a:r>
              <a:rPr lang="en-US" altLang="zh-CN"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a:t>
            </a:r>
            <a:endPar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48" name="图片 47" descr="t0111748d80fe6749f2.jpg"/>
          <p:cNvPicPr>
            <a:picLocks noChangeAspect="1"/>
          </p:cNvPicPr>
          <p:nvPr/>
        </p:nvPicPr>
        <p:blipFill>
          <a:blip r:embed="rId7" cstate="print"/>
          <a:stretch>
            <a:fillRect/>
          </a:stretch>
        </p:blipFill>
        <p:spPr>
          <a:xfrm>
            <a:off x="188873" y="1028682"/>
            <a:ext cx="755457" cy="428628"/>
          </a:xfrm>
          <a:prstGeom prst="rect">
            <a:avLst/>
          </a:prstGeom>
        </p:spPr>
      </p:pic>
      <p:sp>
        <p:nvSpPr>
          <p:cNvPr id="49" name="Freeform 1066"/>
          <p:cNvSpPr>
            <a:spLocks noEditPoints="1"/>
          </p:cNvSpPr>
          <p:nvPr/>
        </p:nvSpPr>
        <p:spPr bwMode="auto">
          <a:xfrm flipH="1" flipV="1">
            <a:off x="3617897" y="885806"/>
            <a:ext cx="1285884" cy="695325"/>
          </a:xfrm>
          <a:custGeom>
            <a:avLst/>
            <a:gdLst>
              <a:gd name="T0" fmla="*/ 2147483647 w 1878"/>
              <a:gd name="T1" fmla="*/ 2147483647 h 232"/>
              <a:gd name="T2" fmla="*/ 2147483647 w 1878"/>
              <a:gd name="T3" fmla="*/ 2147483647 h 232"/>
              <a:gd name="T4" fmla="*/ 2147483647 w 1878"/>
              <a:gd name="T5" fmla="*/ 2147483647 h 232"/>
              <a:gd name="T6" fmla="*/ 2147483647 w 1878"/>
              <a:gd name="T7" fmla="*/ 2147483647 h 232"/>
              <a:gd name="T8" fmla="*/ 2147483647 w 1878"/>
              <a:gd name="T9" fmla="*/ 2147483647 h 232"/>
              <a:gd name="T10" fmla="*/ 2147483647 w 1878"/>
              <a:gd name="T11" fmla="*/ 2147483647 h 232"/>
              <a:gd name="T12" fmla="*/ 2147483647 w 1878"/>
              <a:gd name="T13" fmla="*/ 2147483647 h 232"/>
              <a:gd name="T14" fmla="*/ 2147483647 w 1878"/>
              <a:gd name="T15" fmla="*/ 2147483647 h 232"/>
              <a:gd name="T16" fmla="*/ 2147483647 w 1878"/>
              <a:gd name="T17" fmla="*/ 2147483647 h 232"/>
              <a:gd name="T18" fmla="*/ 2147483647 w 1878"/>
              <a:gd name="T19" fmla="*/ 2147483647 h 232"/>
              <a:gd name="T20" fmla="*/ 2147483647 w 1878"/>
              <a:gd name="T21" fmla="*/ 2147483647 h 232"/>
              <a:gd name="T22" fmla="*/ 2147483647 w 1878"/>
              <a:gd name="T23" fmla="*/ 2147483647 h 232"/>
              <a:gd name="T24" fmla="*/ 2147483647 w 1878"/>
              <a:gd name="T25" fmla="*/ 2147483647 h 232"/>
              <a:gd name="T26" fmla="*/ 2147483647 w 1878"/>
              <a:gd name="T27" fmla="*/ 2147483647 h 232"/>
              <a:gd name="T28" fmla="*/ 2147483647 w 1878"/>
              <a:gd name="T29" fmla="*/ 2147483647 h 232"/>
              <a:gd name="T30" fmla="*/ 2147483647 w 1878"/>
              <a:gd name="T31" fmla="*/ 2147483647 h 232"/>
              <a:gd name="T32" fmla="*/ 2147483647 w 1878"/>
              <a:gd name="T33" fmla="*/ 2147483647 h 232"/>
              <a:gd name="T34" fmla="*/ 2147483647 w 1878"/>
              <a:gd name="T35" fmla="*/ 2147483647 h 232"/>
              <a:gd name="T36" fmla="*/ 2147483647 w 1878"/>
              <a:gd name="T37" fmla="*/ 2147483647 h 232"/>
              <a:gd name="T38" fmla="*/ 2147483647 w 1878"/>
              <a:gd name="T39" fmla="*/ 2147483647 h 232"/>
              <a:gd name="T40" fmla="*/ 2147483647 w 1878"/>
              <a:gd name="T41" fmla="*/ 2147483647 h 232"/>
              <a:gd name="T42" fmla="*/ 2147483647 w 1878"/>
              <a:gd name="T43" fmla="*/ 2147483647 h 232"/>
              <a:gd name="T44" fmla="*/ 2147483647 w 1878"/>
              <a:gd name="T45" fmla="*/ 2147483647 h 232"/>
              <a:gd name="T46" fmla="*/ 2147483647 w 1878"/>
              <a:gd name="T47" fmla="*/ 2147483647 h 232"/>
              <a:gd name="T48" fmla="*/ 2147483647 w 1878"/>
              <a:gd name="T49" fmla="*/ 2147483647 h 232"/>
              <a:gd name="T50" fmla="*/ 2147483647 w 1878"/>
              <a:gd name="T51" fmla="*/ 2147483647 h 232"/>
              <a:gd name="T52" fmla="*/ 2147483647 w 1878"/>
              <a:gd name="T53" fmla="*/ 2147483647 h 232"/>
              <a:gd name="T54" fmla="*/ 2147483647 w 1878"/>
              <a:gd name="T55" fmla="*/ 2147483647 h 232"/>
              <a:gd name="T56" fmla="*/ 2147483647 w 1878"/>
              <a:gd name="T57" fmla="*/ 2147483647 h 232"/>
              <a:gd name="T58" fmla="*/ 2147483647 w 1878"/>
              <a:gd name="T59" fmla="*/ 2147483647 h 232"/>
              <a:gd name="T60" fmla="*/ 2147483647 w 1878"/>
              <a:gd name="T61" fmla="*/ 2147483647 h 232"/>
              <a:gd name="T62" fmla="*/ 2147483647 w 1878"/>
              <a:gd name="T63" fmla="*/ 2147483647 h 232"/>
              <a:gd name="T64" fmla="*/ 2147483647 w 1878"/>
              <a:gd name="T65" fmla="*/ 2147483647 h 232"/>
              <a:gd name="T66" fmla="*/ 2147483647 w 1878"/>
              <a:gd name="T67" fmla="*/ 2147483647 h 232"/>
              <a:gd name="T68" fmla="*/ 2147483647 w 1878"/>
              <a:gd name="T69" fmla="*/ 2147483647 h 232"/>
              <a:gd name="T70" fmla="*/ 2147483647 w 1878"/>
              <a:gd name="T71" fmla="*/ 2147483647 h 232"/>
              <a:gd name="T72" fmla="*/ 2147483647 w 1878"/>
              <a:gd name="T73" fmla="*/ 2147483647 h 232"/>
              <a:gd name="T74" fmla="*/ 2147483647 w 1878"/>
              <a:gd name="T75" fmla="*/ 2147483647 h 232"/>
              <a:gd name="T76" fmla="*/ 2147483647 w 1878"/>
              <a:gd name="T77" fmla="*/ 2147483647 h 232"/>
              <a:gd name="T78" fmla="*/ 2147483647 w 1878"/>
              <a:gd name="T79" fmla="*/ 2147483647 h 232"/>
              <a:gd name="T80" fmla="*/ 2147483647 w 1878"/>
              <a:gd name="T81" fmla="*/ 2147483647 h 232"/>
              <a:gd name="T82" fmla="*/ 2147483647 w 1878"/>
              <a:gd name="T83" fmla="*/ 2147483647 h 232"/>
              <a:gd name="T84" fmla="*/ 2147483647 w 1878"/>
              <a:gd name="T85" fmla="*/ 2147483647 h 232"/>
              <a:gd name="T86" fmla="*/ 2147483647 w 1878"/>
              <a:gd name="T87" fmla="*/ 2147483647 h 232"/>
              <a:gd name="T88" fmla="*/ 2147483647 w 1878"/>
              <a:gd name="T89" fmla="*/ 2147483647 h 232"/>
              <a:gd name="T90" fmla="*/ 2147483647 w 1878"/>
              <a:gd name="T91" fmla="*/ 2147483647 h 232"/>
              <a:gd name="T92" fmla="*/ 2147483647 w 1878"/>
              <a:gd name="T93" fmla="*/ 2147483647 h 232"/>
              <a:gd name="T94" fmla="*/ 2147483647 w 1878"/>
              <a:gd name="T95" fmla="*/ 2147483647 h 232"/>
              <a:gd name="T96" fmla="*/ 2147483647 w 1878"/>
              <a:gd name="T97" fmla="*/ 2147483647 h 232"/>
              <a:gd name="T98" fmla="*/ 2147483647 w 1878"/>
              <a:gd name="T99" fmla="*/ 2147483647 h 232"/>
              <a:gd name="T100" fmla="*/ 2147483647 w 1878"/>
              <a:gd name="T101" fmla="*/ 2147483647 h 232"/>
              <a:gd name="T102" fmla="*/ 2147483647 w 1878"/>
              <a:gd name="T103" fmla="*/ 2147483647 h 232"/>
              <a:gd name="T104" fmla="*/ 2147483647 w 1878"/>
              <a:gd name="T105" fmla="*/ 2147483647 h 232"/>
              <a:gd name="T106" fmla="*/ 2147483647 w 1878"/>
              <a:gd name="T107" fmla="*/ 2147483647 h 232"/>
              <a:gd name="T108" fmla="*/ 2147483647 w 1878"/>
              <a:gd name="T109" fmla="*/ 2147483647 h 232"/>
              <a:gd name="T110" fmla="*/ 2147483647 w 1878"/>
              <a:gd name="T111" fmla="*/ 2147483647 h 232"/>
              <a:gd name="T112" fmla="*/ 2147483647 w 1878"/>
              <a:gd name="T113" fmla="*/ 2147483647 h 232"/>
              <a:gd name="T114" fmla="*/ 2147483647 w 1878"/>
              <a:gd name="T115" fmla="*/ 2147483647 h 232"/>
              <a:gd name="T116" fmla="*/ 2147483647 w 1878"/>
              <a:gd name="T117" fmla="*/ 2147483647 h 232"/>
              <a:gd name="T118" fmla="*/ 2147483647 w 1878"/>
              <a:gd name="T119" fmla="*/ 2147483647 h 232"/>
              <a:gd name="T120" fmla="*/ 2147483647 w 1878"/>
              <a:gd name="T121" fmla="*/ 2147483647 h 232"/>
              <a:gd name="T122" fmla="*/ 2147483647 w 1878"/>
              <a:gd name="T123" fmla="*/ 2147483647 h 232"/>
              <a:gd name="T124" fmla="*/ 2147483647 w 1878"/>
              <a:gd name="T125" fmla="*/ 2147483647 h 2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78"/>
              <a:gd name="T190" fmla="*/ 0 h 232"/>
              <a:gd name="T191" fmla="*/ 1878 w 1878"/>
              <a:gd name="T192" fmla="*/ 232 h 2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78" h="232">
                <a:moveTo>
                  <a:pt x="950" y="216"/>
                </a:moveTo>
                <a:cubicBezTo>
                  <a:pt x="980" y="219"/>
                  <a:pt x="1005" y="219"/>
                  <a:pt x="1038" y="216"/>
                </a:cubicBezTo>
                <a:cubicBezTo>
                  <a:pt x="1036" y="211"/>
                  <a:pt x="1045" y="211"/>
                  <a:pt x="1047" y="215"/>
                </a:cubicBezTo>
                <a:cubicBezTo>
                  <a:pt x="1054" y="214"/>
                  <a:pt x="1064" y="216"/>
                  <a:pt x="1070" y="217"/>
                </a:cubicBezTo>
                <a:cubicBezTo>
                  <a:pt x="1096" y="221"/>
                  <a:pt x="1122" y="215"/>
                  <a:pt x="1145" y="212"/>
                </a:cubicBezTo>
                <a:cubicBezTo>
                  <a:pt x="1150" y="212"/>
                  <a:pt x="1156" y="215"/>
                  <a:pt x="1159" y="209"/>
                </a:cubicBezTo>
                <a:cubicBezTo>
                  <a:pt x="1155" y="211"/>
                  <a:pt x="1147" y="213"/>
                  <a:pt x="1145" y="209"/>
                </a:cubicBezTo>
                <a:cubicBezTo>
                  <a:pt x="1149" y="202"/>
                  <a:pt x="1168" y="200"/>
                  <a:pt x="1176" y="206"/>
                </a:cubicBezTo>
                <a:cubicBezTo>
                  <a:pt x="1172" y="206"/>
                  <a:pt x="1165" y="204"/>
                  <a:pt x="1164" y="208"/>
                </a:cubicBezTo>
                <a:cubicBezTo>
                  <a:pt x="1167" y="207"/>
                  <a:pt x="1170" y="207"/>
                  <a:pt x="1171" y="209"/>
                </a:cubicBezTo>
                <a:cubicBezTo>
                  <a:pt x="1168" y="211"/>
                  <a:pt x="1162" y="209"/>
                  <a:pt x="1160" y="212"/>
                </a:cubicBezTo>
                <a:cubicBezTo>
                  <a:pt x="1213" y="215"/>
                  <a:pt x="1266" y="211"/>
                  <a:pt x="1320" y="208"/>
                </a:cubicBezTo>
                <a:cubicBezTo>
                  <a:pt x="1296" y="204"/>
                  <a:pt x="1273" y="211"/>
                  <a:pt x="1250" y="203"/>
                </a:cubicBezTo>
                <a:cubicBezTo>
                  <a:pt x="1307" y="203"/>
                  <a:pt x="1372" y="200"/>
                  <a:pt x="1433" y="209"/>
                </a:cubicBezTo>
                <a:cubicBezTo>
                  <a:pt x="1485" y="218"/>
                  <a:pt x="1554" y="213"/>
                  <a:pt x="1612" y="217"/>
                </a:cubicBezTo>
                <a:cubicBezTo>
                  <a:pt x="1614" y="217"/>
                  <a:pt x="1616" y="218"/>
                  <a:pt x="1617" y="218"/>
                </a:cubicBezTo>
                <a:cubicBezTo>
                  <a:pt x="1680" y="215"/>
                  <a:pt x="1735" y="217"/>
                  <a:pt x="1786" y="212"/>
                </a:cubicBezTo>
                <a:cubicBezTo>
                  <a:pt x="1799" y="211"/>
                  <a:pt x="1836" y="211"/>
                  <a:pt x="1838" y="196"/>
                </a:cubicBezTo>
                <a:cubicBezTo>
                  <a:pt x="1840" y="184"/>
                  <a:pt x="1827" y="186"/>
                  <a:pt x="1826" y="175"/>
                </a:cubicBezTo>
                <a:cubicBezTo>
                  <a:pt x="1828" y="169"/>
                  <a:pt x="1837" y="171"/>
                  <a:pt x="1840" y="166"/>
                </a:cubicBezTo>
                <a:cubicBezTo>
                  <a:pt x="1838" y="167"/>
                  <a:pt x="1835" y="167"/>
                  <a:pt x="1833" y="165"/>
                </a:cubicBezTo>
                <a:cubicBezTo>
                  <a:pt x="1836" y="165"/>
                  <a:pt x="1837" y="164"/>
                  <a:pt x="1837" y="161"/>
                </a:cubicBezTo>
                <a:cubicBezTo>
                  <a:pt x="1835" y="158"/>
                  <a:pt x="1835" y="159"/>
                  <a:pt x="1833" y="153"/>
                </a:cubicBezTo>
                <a:cubicBezTo>
                  <a:pt x="1835" y="151"/>
                  <a:pt x="1840" y="152"/>
                  <a:pt x="1840" y="148"/>
                </a:cubicBezTo>
                <a:cubicBezTo>
                  <a:pt x="1842" y="142"/>
                  <a:pt x="1835" y="140"/>
                  <a:pt x="1836" y="137"/>
                </a:cubicBezTo>
                <a:cubicBezTo>
                  <a:pt x="1840" y="138"/>
                  <a:pt x="1843" y="137"/>
                  <a:pt x="1844" y="136"/>
                </a:cubicBezTo>
                <a:cubicBezTo>
                  <a:pt x="1841" y="136"/>
                  <a:pt x="1836" y="136"/>
                  <a:pt x="1835" y="134"/>
                </a:cubicBezTo>
                <a:cubicBezTo>
                  <a:pt x="1837" y="133"/>
                  <a:pt x="1834" y="127"/>
                  <a:pt x="1836" y="127"/>
                </a:cubicBezTo>
                <a:cubicBezTo>
                  <a:pt x="1838" y="124"/>
                  <a:pt x="1840" y="129"/>
                  <a:pt x="1841" y="127"/>
                </a:cubicBezTo>
                <a:cubicBezTo>
                  <a:pt x="1836" y="127"/>
                  <a:pt x="1833" y="115"/>
                  <a:pt x="1839" y="114"/>
                </a:cubicBezTo>
                <a:cubicBezTo>
                  <a:pt x="1841" y="117"/>
                  <a:pt x="1841" y="118"/>
                  <a:pt x="1846" y="118"/>
                </a:cubicBezTo>
                <a:cubicBezTo>
                  <a:pt x="1849" y="113"/>
                  <a:pt x="1844" y="113"/>
                  <a:pt x="1844" y="109"/>
                </a:cubicBezTo>
                <a:cubicBezTo>
                  <a:pt x="1851" y="102"/>
                  <a:pt x="1846" y="91"/>
                  <a:pt x="1849" y="80"/>
                </a:cubicBezTo>
                <a:cubicBezTo>
                  <a:pt x="1878" y="56"/>
                  <a:pt x="1836" y="32"/>
                  <a:pt x="1820" y="16"/>
                </a:cubicBezTo>
                <a:cubicBezTo>
                  <a:pt x="1818" y="16"/>
                  <a:pt x="1821" y="20"/>
                  <a:pt x="1818" y="20"/>
                </a:cubicBezTo>
                <a:cubicBezTo>
                  <a:pt x="1774" y="16"/>
                  <a:pt x="1732" y="20"/>
                  <a:pt x="1690" y="20"/>
                </a:cubicBezTo>
                <a:cubicBezTo>
                  <a:pt x="1648" y="21"/>
                  <a:pt x="1607" y="19"/>
                  <a:pt x="1566" y="17"/>
                </a:cubicBezTo>
                <a:cubicBezTo>
                  <a:pt x="1558" y="17"/>
                  <a:pt x="1549" y="17"/>
                  <a:pt x="1540" y="17"/>
                </a:cubicBezTo>
                <a:cubicBezTo>
                  <a:pt x="1498" y="22"/>
                  <a:pt x="1443" y="22"/>
                  <a:pt x="1396" y="26"/>
                </a:cubicBezTo>
                <a:cubicBezTo>
                  <a:pt x="1394" y="28"/>
                  <a:pt x="1392" y="29"/>
                  <a:pt x="1388" y="29"/>
                </a:cubicBezTo>
                <a:cubicBezTo>
                  <a:pt x="1354" y="6"/>
                  <a:pt x="1300" y="32"/>
                  <a:pt x="1252" y="23"/>
                </a:cubicBezTo>
                <a:cubicBezTo>
                  <a:pt x="1229" y="0"/>
                  <a:pt x="1194" y="33"/>
                  <a:pt x="1162" y="21"/>
                </a:cubicBezTo>
                <a:cubicBezTo>
                  <a:pt x="1159" y="20"/>
                  <a:pt x="1157" y="15"/>
                  <a:pt x="1153" y="15"/>
                </a:cubicBezTo>
                <a:cubicBezTo>
                  <a:pt x="1138" y="12"/>
                  <a:pt x="1123" y="23"/>
                  <a:pt x="1107" y="21"/>
                </a:cubicBezTo>
                <a:cubicBezTo>
                  <a:pt x="1087" y="10"/>
                  <a:pt x="1064" y="17"/>
                  <a:pt x="1047" y="19"/>
                </a:cubicBezTo>
                <a:cubicBezTo>
                  <a:pt x="1032" y="21"/>
                  <a:pt x="1022" y="18"/>
                  <a:pt x="1009" y="15"/>
                </a:cubicBezTo>
                <a:cubicBezTo>
                  <a:pt x="983" y="7"/>
                  <a:pt x="954" y="28"/>
                  <a:pt x="921" y="21"/>
                </a:cubicBezTo>
                <a:cubicBezTo>
                  <a:pt x="917" y="20"/>
                  <a:pt x="915" y="16"/>
                  <a:pt x="911" y="15"/>
                </a:cubicBezTo>
                <a:cubicBezTo>
                  <a:pt x="842" y="26"/>
                  <a:pt x="779" y="31"/>
                  <a:pt x="720" y="34"/>
                </a:cubicBezTo>
                <a:cubicBezTo>
                  <a:pt x="721" y="34"/>
                  <a:pt x="721" y="35"/>
                  <a:pt x="720" y="36"/>
                </a:cubicBezTo>
                <a:cubicBezTo>
                  <a:pt x="662" y="41"/>
                  <a:pt x="607" y="33"/>
                  <a:pt x="540" y="41"/>
                </a:cubicBezTo>
                <a:cubicBezTo>
                  <a:pt x="550" y="44"/>
                  <a:pt x="557" y="40"/>
                  <a:pt x="565" y="44"/>
                </a:cubicBezTo>
                <a:cubicBezTo>
                  <a:pt x="541" y="45"/>
                  <a:pt x="508" y="48"/>
                  <a:pt x="488" y="43"/>
                </a:cubicBezTo>
                <a:cubicBezTo>
                  <a:pt x="493" y="42"/>
                  <a:pt x="497" y="43"/>
                  <a:pt x="500" y="42"/>
                </a:cubicBezTo>
                <a:cubicBezTo>
                  <a:pt x="499" y="40"/>
                  <a:pt x="497" y="41"/>
                  <a:pt x="496" y="41"/>
                </a:cubicBezTo>
                <a:cubicBezTo>
                  <a:pt x="496" y="38"/>
                  <a:pt x="501" y="41"/>
                  <a:pt x="500" y="38"/>
                </a:cubicBezTo>
                <a:cubicBezTo>
                  <a:pt x="470" y="33"/>
                  <a:pt x="437" y="27"/>
                  <a:pt x="397" y="29"/>
                </a:cubicBezTo>
                <a:cubicBezTo>
                  <a:pt x="396" y="26"/>
                  <a:pt x="394" y="23"/>
                  <a:pt x="392" y="21"/>
                </a:cubicBezTo>
                <a:cubicBezTo>
                  <a:pt x="354" y="16"/>
                  <a:pt x="312" y="27"/>
                  <a:pt x="276" y="31"/>
                </a:cubicBezTo>
                <a:cubicBezTo>
                  <a:pt x="292" y="32"/>
                  <a:pt x="308" y="27"/>
                  <a:pt x="323" y="34"/>
                </a:cubicBezTo>
                <a:cubicBezTo>
                  <a:pt x="316" y="39"/>
                  <a:pt x="307" y="36"/>
                  <a:pt x="297" y="36"/>
                </a:cubicBezTo>
                <a:cubicBezTo>
                  <a:pt x="298" y="36"/>
                  <a:pt x="299" y="35"/>
                  <a:pt x="299" y="34"/>
                </a:cubicBezTo>
                <a:cubicBezTo>
                  <a:pt x="295" y="36"/>
                  <a:pt x="286" y="32"/>
                  <a:pt x="282" y="36"/>
                </a:cubicBezTo>
                <a:cubicBezTo>
                  <a:pt x="284" y="36"/>
                  <a:pt x="287" y="35"/>
                  <a:pt x="287" y="37"/>
                </a:cubicBezTo>
                <a:cubicBezTo>
                  <a:pt x="271" y="38"/>
                  <a:pt x="251" y="35"/>
                  <a:pt x="231" y="41"/>
                </a:cubicBezTo>
                <a:cubicBezTo>
                  <a:pt x="247" y="42"/>
                  <a:pt x="261" y="41"/>
                  <a:pt x="278" y="41"/>
                </a:cubicBezTo>
                <a:cubicBezTo>
                  <a:pt x="269" y="46"/>
                  <a:pt x="261" y="40"/>
                  <a:pt x="255" y="47"/>
                </a:cubicBezTo>
                <a:cubicBezTo>
                  <a:pt x="284" y="45"/>
                  <a:pt x="313" y="43"/>
                  <a:pt x="335" y="49"/>
                </a:cubicBezTo>
                <a:cubicBezTo>
                  <a:pt x="313" y="64"/>
                  <a:pt x="264" y="54"/>
                  <a:pt x="237" y="64"/>
                </a:cubicBezTo>
                <a:cubicBezTo>
                  <a:pt x="229" y="63"/>
                  <a:pt x="213" y="61"/>
                  <a:pt x="200" y="65"/>
                </a:cubicBezTo>
                <a:cubicBezTo>
                  <a:pt x="171" y="72"/>
                  <a:pt x="129" y="70"/>
                  <a:pt x="97" y="77"/>
                </a:cubicBezTo>
                <a:cubicBezTo>
                  <a:pt x="141" y="78"/>
                  <a:pt x="204" y="65"/>
                  <a:pt x="251" y="74"/>
                </a:cubicBezTo>
                <a:cubicBezTo>
                  <a:pt x="255" y="75"/>
                  <a:pt x="262" y="72"/>
                  <a:pt x="266" y="79"/>
                </a:cubicBezTo>
                <a:cubicBezTo>
                  <a:pt x="262" y="81"/>
                  <a:pt x="261" y="80"/>
                  <a:pt x="256" y="81"/>
                </a:cubicBezTo>
                <a:cubicBezTo>
                  <a:pt x="256" y="80"/>
                  <a:pt x="258" y="77"/>
                  <a:pt x="255" y="78"/>
                </a:cubicBezTo>
                <a:cubicBezTo>
                  <a:pt x="242" y="85"/>
                  <a:pt x="223" y="83"/>
                  <a:pt x="205" y="85"/>
                </a:cubicBezTo>
                <a:cubicBezTo>
                  <a:pt x="213" y="91"/>
                  <a:pt x="231" y="86"/>
                  <a:pt x="243" y="88"/>
                </a:cubicBezTo>
                <a:cubicBezTo>
                  <a:pt x="243" y="89"/>
                  <a:pt x="242" y="88"/>
                  <a:pt x="242" y="89"/>
                </a:cubicBezTo>
                <a:cubicBezTo>
                  <a:pt x="249" y="88"/>
                  <a:pt x="272" y="87"/>
                  <a:pt x="280" y="90"/>
                </a:cubicBezTo>
                <a:cubicBezTo>
                  <a:pt x="251" y="94"/>
                  <a:pt x="214" y="90"/>
                  <a:pt x="195" y="96"/>
                </a:cubicBezTo>
                <a:cubicBezTo>
                  <a:pt x="211" y="97"/>
                  <a:pt x="222" y="94"/>
                  <a:pt x="231" y="96"/>
                </a:cubicBezTo>
                <a:cubicBezTo>
                  <a:pt x="185" y="104"/>
                  <a:pt x="142" y="99"/>
                  <a:pt x="96" y="106"/>
                </a:cubicBezTo>
                <a:cubicBezTo>
                  <a:pt x="145" y="107"/>
                  <a:pt x="180" y="101"/>
                  <a:pt x="227" y="104"/>
                </a:cubicBezTo>
                <a:cubicBezTo>
                  <a:pt x="220" y="107"/>
                  <a:pt x="203" y="104"/>
                  <a:pt x="201" y="107"/>
                </a:cubicBezTo>
                <a:cubicBezTo>
                  <a:pt x="199" y="108"/>
                  <a:pt x="210" y="105"/>
                  <a:pt x="212" y="109"/>
                </a:cubicBezTo>
                <a:cubicBezTo>
                  <a:pt x="180" y="117"/>
                  <a:pt x="128" y="110"/>
                  <a:pt x="100" y="117"/>
                </a:cubicBezTo>
                <a:cubicBezTo>
                  <a:pt x="85" y="117"/>
                  <a:pt x="82" y="120"/>
                  <a:pt x="70" y="119"/>
                </a:cubicBezTo>
                <a:cubicBezTo>
                  <a:pt x="71" y="119"/>
                  <a:pt x="73" y="119"/>
                  <a:pt x="73" y="118"/>
                </a:cubicBezTo>
                <a:cubicBezTo>
                  <a:pt x="66" y="119"/>
                  <a:pt x="52" y="120"/>
                  <a:pt x="47" y="123"/>
                </a:cubicBezTo>
                <a:cubicBezTo>
                  <a:pt x="76" y="122"/>
                  <a:pt x="113" y="119"/>
                  <a:pt x="143" y="125"/>
                </a:cubicBezTo>
                <a:cubicBezTo>
                  <a:pt x="143" y="128"/>
                  <a:pt x="136" y="126"/>
                  <a:pt x="139" y="129"/>
                </a:cubicBezTo>
                <a:cubicBezTo>
                  <a:pt x="141" y="130"/>
                  <a:pt x="149" y="130"/>
                  <a:pt x="151" y="129"/>
                </a:cubicBezTo>
                <a:cubicBezTo>
                  <a:pt x="150" y="128"/>
                  <a:pt x="145" y="130"/>
                  <a:pt x="146" y="127"/>
                </a:cubicBezTo>
                <a:cubicBezTo>
                  <a:pt x="161" y="129"/>
                  <a:pt x="173" y="126"/>
                  <a:pt x="186" y="128"/>
                </a:cubicBezTo>
                <a:cubicBezTo>
                  <a:pt x="185" y="128"/>
                  <a:pt x="181" y="127"/>
                  <a:pt x="182" y="129"/>
                </a:cubicBezTo>
                <a:cubicBezTo>
                  <a:pt x="195" y="129"/>
                  <a:pt x="202" y="127"/>
                  <a:pt x="217" y="131"/>
                </a:cubicBezTo>
                <a:cubicBezTo>
                  <a:pt x="207" y="132"/>
                  <a:pt x="197" y="136"/>
                  <a:pt x="185" y="134"/>
                </a:cubicBezTo>
                <a:cubicBezTo>
                  <a:pt x="188" y="134"/>
                  <a:pt x="190" y="133"/>
                  <a:pt x="190" y="132"/>
                </a:cubicBezTo>
                <a:cubicBezTo>
                  <a:pt x="179" y="128"/>
                  <a:pt x="170" y="137"/>
                  <a:pt x="159" y="134"/>
                </a:cubicBezTo>
                <a:cubicBezTo>
                  <a:pt x="161" y="133"/>
                  <a:pt x="164" y="135"/>
                  <a:pt x="164" y="133"/>
                </a:cubicBezTo>
                <a:cubicBezTo>
                  <a:pt x="158" y="129"/>
                  <a:pt x="157" y="135"/>
                  <a:pt x="151" y="135"/>
                </a:cubicBezTo>
                <a:cubicBezTo>
                  <a:pt x="151" y="133"/>
                  <a:pt x="153" y="134"/>
                  <a:pt x="153" y="133"/>
                </a:cubicBezTo>
                <a:cubicBezTo>
                  <a:pt x="145" y="134"/>
                  <a:pt x="138" y="130"/>
                  <a:pt x="129" y="130"/>
                </a:cubicBezTo>
                <a:cubicBezTo>
                  <a:pt x="133" y="129"/>
                  <a:pt x="138" y="131"/>
                  <a:pt x="137" y="128"/>
                </a:cubicBezTo>
                <a:cubicBezTo>
                  <a:pt x="108" y="126"/>
                  <a:pt x="81" y="128"/>
                  <a:pt x="53" y="129"/>
                </a:cubicBezTo>
                <a:cubicBezTo>
                  <a:pt x="61" y="130"/>
                  <a:pt x="67" y="129"/>
                  <a:pt x="70" y="135"/>
                </a:cubicBezTo>
                <a:cubicBezTo>
                  <a:pt x="61" y="134"/>
                  <a:pt x="42" y="135"/>
                  <a:pt x="33" y="136"/>
                </a:cubicBezTo>
                <a:cubicBezTo>
                  <a:pt x="40" y="136"/>
                  <a:pt x="36" y="136"/>
                  <a:pt x="33" y="137"/>
                </a:cubicBezTo>
                <a:cubicBezTo>
                  <a:pt x="78" y="136"/>
                  <a:pt x="141" y="135"/>
                  <a:pt x="178" y="138"/>
                </a:cubicBezTo>
                <a:cubicBezTo>
                  <a:pt x="132" y="145"/>
                  <a:pt x="98" y="137"/>
                  <a:pt x="58" y="143"/>
                </a:cubicBezTo>
                <a:cubicBezTo>
                  <a:pt x="62" y="144"/>
                  <a:pt x="68" y="142"/>
                  <a:pt x="71" y="144"/>
                </a:cubicBezTo>
                <a:cubicBezTo>
                  <a:pt x="70" y="146"/>
                  <a:pt x="67" y="143"/>
                  <a:pt x="66" y="146"/>
                </a:cubicBezTo>
                <a:cubicBezTo>
                  <a:pt x="70" y="147"/>
                  <a:pt x="76" y="145"/>
                  <a:pt x="78" y="147"/>
                </a:cubicBezTo>
                <a:cubicBezTo>
                  <a:pt x="71" y="149"/>
                  <a:pt x="61" y="146"/>
                  <a:pt x="55" y="149"/>
                </a:cubicBezTo>
                <a:cubicBezTo>
                  <a:pt x="83" y="150"/>
                  <a:pt x="103" y="150"/>
                  <a:pt x="126" y="150"/>
                </a:cubicBezTo>
                <a:cubicBezTo>
                  <a:pt x="123" y="145"/>
                  <a:pt x="109" y="150"/>
                  <a:pt x="105" y="147"/>
                </a:cubicBezTo>
                <a:cubicBezTo>
                  <a:pt x="116" y="147"/>
                  <a:pt x="131" y="146"/>
                  <a:pt x="141" y="149"/>
                </a:cubicBezTo>
                <a:cubicBezTo>
                  <a:pt x="135" y="149"/>
                  <a:pt x="131" y="150"/>
                  <a:pt x="128" y="149"/>
                </a:cubicBezTo>
                <a:cubicBezTo>
                  <a:pt x="127" y="151"/>
                  <a:pt x="129" y="151"/>
                  <a:pt x="129" y="152"/>
                </a:cubicBezTo>
                <a:cubicBezTo>
                  <a:pt x="122" y="155"/>
                  <a:pt x="115" y="148"/>
                  <a:pt x="109" y="156"/>
                </a:cubicBezTo>
                <a:cubicBezTo>
                  <a:pt x="114" y="156"/>
                  <a:pt x="121" y="154"/>
                  <a:pt x="124" y="157"/>
                </a:cubicBezTo>
                <a:cubicBezTo>
                  <a:pt x="120" y="160"/>
                  <a:pt x="100" y="161"/>
                  <a:pt x="98" y="159"/>
                </a:cubicBezTo>
                <a:cubicBezTo>
                  <a:pt x="78" y="162"/>
                  <a:pt x="61" y="161"/>
                  <a:pt x="42" y="163"/>
                </a:cubicBezTo>
                <a:cubicBezTo>
                  <a:pt x="34" y="164"/>
                  <a:pt x="15" y="165"/>
                  <a:pt x="17" y="166"/>
                </a:cubicBezTo>
                <a:cubicBezTo>
                  <a:pt x="20" y="167"/>
                  <a:pt x="23" y="167"/>
                  <a:pt x="26" y="165"/>
                </a:cubicBezTo>
                <a:cubicBezTo>
                  <a:pt x="45" y="171"/>
                  <a:pt x="71" y="166"/>
                  <a:pt x="93" y="174"/>
                </a:cubicBezTo>
                <a:cubicBezTo>
                  <a:pt x="79" y="173"/>
                  <a:pt x="59" y="175"/>
                  <a:pt x="40" y="176"/>
                </a:cubicBezTo>
                <a:cubicBezTo>
                  <a:pt x="57" y="182"/>
                  <a:pt x="79" y="177"/>
                  <a:pt x="95" y="182"/>
                </a:cubicBezTo>
                <a:cubicBezTo>
                  <a:pt x="94" y="182"/>
                  <a:pt x="92" y="181"/>
                  <a:pt x="91" y="183"/>
                </a:cubicBezTo>
                <a:cubicBezTo>
                  <a:pt x="117" y="182"/>
                  <a:pt x="137" y="185"/>
                  <a:pt x="160" y="185"/>
                </a:cubicBezTo>
                <a:cubicBezTo>
                  <a:pt x="161" y="188"/>
                  <a:pt x="158" y="189"/>
                  <a:pt x="160" y="190"/>
                </a:cubicBezTo>
                <a:cubicBezTo>
                  <a:pt x="162" y="189"/>
                  <a:pt x="170" y="189"/>
                  <a:pt x="174" y="191"/>
                </a:cubicBezTo>
                <a:cubicBezTo>
                  <a:pt x="132" y="191"/>
                  <a:pt x="110" y="190"/>
                  <a:pt x="78" y="189"/>
                </a:cubicBezTo>
                <a:cubicBezTo>
                  <a:pt x="55" y="188"/>
                  <a:pt x="17" y="184"/>
                  <a:pt x="0" y="187"/>
                </a:cubicBezTo>
                <a:cubicBezTo>
                  <a:pt x="3" y="192"/>
                  <a:pt x="10" y="186"/>
                  <a:pt x="12" y="191"/>
                </a:cubicBezTo>
                <a:cubicBezTo>
                  <a:pt x="9" y="190"/>
                  <a:pt x="1" y="190"/>
                  <a:pt x="0" y="191"/>
                </a:cubicBezTo>
                <a:cubicBezTo>
                  <a:pt x="13" y="194"/>
                  <a:pt x="23" y="193"/>
                  <a:pt x="33" y="192"/>
                </a:cubicBezTo>
                <a:cubicBezTo>
                  <a:pt x="32" y="192"/>
                  <a:pt x="30" y="193"/>
                  <a:pt x="30" y="191"/>
                </a:cubicBezTo>
                <a:cubicBezTo>
                  <a:pt x="66" y="194"/>
                  <a:pt x="99" y="192"/>
                  <a:pt x="137" y="198"/>
                </a:cubicBezTo>
                <a:cubicBezTo>
                  <a:pt x="116" y="199"/>
                  <a:pt x="103" y="193"/>
                  <a:pt x="82" y="197"/>
                </a:cubicBezTo>
                <a:cubicBezTo>
                  <a:pt x="161" y="202"/>
                  <a:pt x="239" y="201"/>
                  <a:pt x="302" y="207"/>
                </a:cubicBezTo>
                <a:cubicBezTo>
                  <a:pt x="258" y="209"/>
                  <a:pt x="205" y="205"/>
                  <a:pt x="166" y="206"/>
                </a:cubicBezTo>
                <a:cubicBezTo>
                  <a:pt x="136" y="206"/>
                  <a:pt x="103" y="198"/>
                  <a:pt x="82" y="206"/>
                </a:cubicBezTo>
                <a:cubicBezTo>
                  <a:pt x="150" y="212"/>
                  <a:pt x="231" y="209"/>
                  <a:pt x="303" y="212"/>
                </a:cubicBezTo>
                <a:cubicBezTo>
                  <a:pt x="317" y="213"/>
                  <a:pt x="332" y="211"/>
                  <a:pt x="342" y="214"/>
                </a:cubicBezTo>
                <a:cubicBezTo>
                  <a:pt x="346" y="216"/>
                  <a:pt x="349" y="219"/>
                  <a:pt x="353" y="220"/>
                </a:cubicBezTo>
                <a:cubicBezTo>
                  <a:pt x="368" y="224"/>
                  <a:pt x="381" y="219"/>
                  <a:pt x="394" y="227"/>
                </a:cubicBezTo>
                <a:cubicBezTo>
                  <a:pt x="392" y="227"/>
                  <a:pt x="390" y="226"/>
                  <a:pt x="390" y="228"/>
                </a:cubicBezTo>
                <a:cubicBezTo>
                  <a:pt x="393" y="228"/>
                  <a:pt x="395" y="228"/>
                  <a:pt x="396" y="226"/>
                </a:cubicBezTo>
                <a:cubicBezTo>
                  <a:pt x="398" y="232"/>
                  <a:pt x="410" y="226"/>
                  <a:pt x="414" y="231"/>
                </a:cubicBezTo>
                <a:cubicBezTo>
                  <a:pt x="413" y="231"/>
                  <a:pt x="411" y="230"/>
                  <a:pt x="411" y="232"/>
                </a:cubicBezTo>
                <a:cubicBezTo>
                  <a:pt x="422" y="231"/>
                  <a:pt x="423" y="220"/>
                  <a:pt x="438" y="219"/>
                </a:cubicBezTo>
                <a:cubicBezTo>
                  <a:pt x="437" y="217"/>
                  <a:pt x="432" y="219"/>
                  <a:pt x="432" y="217"/>
                </a:cubicBezTo>
                <a:cubicBezTo>
                  <a:pt x="535" y="209"/>
                  <a:pt x="643" y="214"/>
                  <a:pt x="723" y="209"/>
                </a:cubicBezTo>
                <a:cubicBezTo>
                  <a:pt x="766" y="214"/>
                  <a:pt x="839" y="202"/>
                  <a:pt x="883" y="211"/>
                </a:cubicBezTo>
                <a:cubicBezTo>
                  <a:pt x="881" y="211"/>
                  <a:pt x="880" y="212"/>
                  <a:pt x="880" y="213"/>
                </a:cubicBezTo>
                <a:cubicBezTo>
                  <a:pt x="884" y="210"/>
                  <a:pt x="895" y="214"/>
                  <a:pt x="885" y="215"/>
                </a:cubicBezTo>
                <a:cubicBezTo>
                  <a:pt x="893" y="215"/>
                  <a:pt x="895" y="217"/>
                  <a:pt x="902" y="218"/>
                </a:cubicBezTo>
                <a:cubicBezTo>
                  <a:pt x="900" y="219"/>
                  <a:pt x="898" y="219"/>
                  <a:pt x="897" y="220"/>
                </a:cubicBezTo>
                <a:cubicBezTo>
                  <a:pt x="917" y="216"/>
                  <a:pt x="927" y="217"/>
                  <a:pt x="941" y="217"/>
                </a:cubicBezTo>
                <a:cubicBezTo>
                  <a:pt x="939" y="217"/>
                  <a:pt x="937" y="217"/>
                  <a:pt x="937" y="216"/>
                </a:cubicBezTo>
                <a:cubicBezTo>
                  <a:pt x="942" y="215"/>
                  <a:pt x="946" y="215"/>
                  <a:pt x="944" y="218"/>
                </a:cubicBezTo>
                <a:cubicBezTo>
                  <a:pt x="947" y="214"/>
                  <a:pt x="952" y="221"/>
                  <a:pt x="950" y="216"/>
                </a:cubicBezTo>
                <a:close/>
                <a:moveTo>
                  <a:pt x="948" y="212"/>
                </a:moveTo>
                <a:cubicBezTo>
                  <a:pt x="948" y="210"/>
                  <a:pt x="951" y="210"/>
                  <a:pt x="953" y="210"/>
                </a:cubicBezTo>
                <a:cubicBezTo>
                  <a:pt x="950" y="209"/>
                  <a:pt x="945" y="208"/>
                  <a:pt x="941" y="209"/>
                </a:cubicBezTo>
                <a:cubicBezTo>
                  <a:pt x="945" y="206"/>
                  <a:pt x="959" y="203"/>
                  <a:pt x="960" y="210"/>
                </a:cubicBezTo>
                <a:cubicBezTo>
                  <a:pt x="955" y="210"/>
                  <a:pt x="951" y="214"/>
                  <a:pt x="948" y="212"/>
                </a:cubicBezTo>
                <a:close/>
                <a:moveTo>
                  <a:pt x="1032" y="206"/>
                </a:moveTo>
                <a:cubicBezTo>
                  <a:pt x="1036" y="201"/>
                  <a:pt x="1047" y="205"/>
                  <a:pt x="1053" y="206"/>
                </a:cubicBezTo>
                <a:cubicBezTo>
                  <a:pt x="1050" y="213"/>
                  <a:pt x="1037" y="205"/>
                  <a:pt x="1032" y="206"/>
                </a:cubicBezTo>
                <a:close/>
                <a:moveTo>
                  <a:pt x="782" y="202"/>
                </a:moveTo>
                <a:cubicBezTo>
                  <a:pt x="715" y="206"/>
                  <a:pt x="643" y="210"/>
                  <a:pt x="580" y="206"/>
                </a:cubicBezTo>
                <a:cubicBezTo>
                  <a:pt x="539" y="203"/>
                  <a:pt x="499" y="216"/>
                  <a:pt x="462" y="207"/>
                </a:cubicBezTo>
                <a:cubicBezTo>
                  <a:pt x="474" y="203"/>
                  <a:pt x="515" y="203"/>
                  <a:pt x="531" y="207"/>
                </a:cubicBezTo>
                <a:cubicBezTo>
                  <a:pt x="530" y="204"/>
                  <a:pt x="532" y="204"/>
                  <a:pt x="532" y="207"/>
                </a:cubicBezTo>
                <a:cubicBezTo>
                  <a:pt x="614" y="202"/>
                  <a:pt x="689" y="205"/>
                  <a:pt x="782" y="202"/>
                </a:cubicBezTo>
                <a:close/>
                <a:moveTo>
                  <a:pt x="325" y="207"/>
                </a:moveTo>
                <a:cubicBezTo>
                  <a:pt x="326" y="204"/>
                  <a:pt x="330" y="204"/>
                  <a:pt x="334" y="206"/>
                </a:cubicBezTo>
                <a:cubicBezTo>
                  <a:pt x="331" y="209"/>
                  <a:pt x="329" y="206"/>
                  <a:pt x="325" y="207"/>
                </a:cubicBezTo>
                <a:close/>
                <a:moveTo>
                  <a:pt x="160" y="198"/>
                </a:moveTo>
                <a:cubicBezTo>
                  <a:pt x="179" y="196"/>
                  <a:pt x="205" y="197"/>
                  <a:pt x="212" y="196"/>
                </a:cubicBezTo>
                <a:cubicBezTo>
                  <a:pt x="202" y="201"/>
                  <a:pt x="174" y="197"/>
                  <a:pt x="160" y="198"/>
                </a:cubicBezTo>
                <a:close/>
                <a:moveTo>
                  <a:pt x="156" y="199"/>
                </a:moveTo>
                <a:cubicBezTo>
                  <a:pt x="151" y="197"/>
                  <a:pt x="146" y="198"/>
                  <a:pt x="138" y="198"/>
                </a:cubicBezTo>
                <a:cubicBezTo>
                  <a:pt x="142" y="197"/>
                  <a:pt x="153" y="195"/>
                  <a:pt x="156" y="199"/>
                </a:cubicBezTo>
                <a:close/>
                <a:moveTo>
                  <a:pt x="485" y="193"/>
                </a:moveTo>
                <a:cubicBezTo>
                  <a:pt x="487" y="193"/>
                  <a:pt x="493" y="193"/>
                  <a:pt x="498" y="192"/>
                </a:cubicBezTo>
                <a:cubicBezTo>
                  <a:pt x="495" y="196"/>
                  <a:pt x="488" y="195"/>
                  <a:pt x="485" y="193"/>
                </a:cubicBezTo>
                <a:close/>
                <a:moveTo>
                  <a:pt x="499" y="192"/>
                </a:moveTo>
                <a:cubicBezTo>
                  <a:pt x="502" y="193"/>
                  <a:pt x="510" y="192"/>
                  <a:pt x="516" y="192"/>
                </a:cubicBezTo>
                <a:cubicBezTo>
                  <a:pt x="513" y="193"/>
                  <a:pt x="503" y="196"/>
                  <a:pt x="499" y="192"/>
                </a:cubicBezTo>
                <a:close/>
                <a:moveTo>
                  <a:pt x="277" y="191"/>
                </a:moveTo>
                <a:cubicBezTo>
                  <a:pt x="273" y="192"/>
                  <a:pt x="264" y="193"/>
                  <a:pt x="258" y="191"/>
                </a:cubicBezTo>
                <a:cubicBezTo>
                  <a:pt x="261" y="191"/>
                  <a:pt x="271" y="190"/>
                  <a:pt x="277" y="191"/>
                </a:cubicBezTo>
                <a:close/>
                <a:moveTo>
                  <a:pt x="252" y="193"/>
                </a:moveTo>
                <a:cubicBezTo>
                  <a:pt x="250" y="193"/>
                  <a:pt x="251" y="192"/>
                  <a:pt x="251" y="191"/>
                </a:cubicBezTo>
                <a:cubicBezTo>
                  <a:pt x="248" y="192"/>
                  <a:pt x="246" y="192"/>
                  <a:pt x="243" y="191"/>
                </a:cubicBezTo>
                <a:cubicBezTo>
                  <a:pt x="244" y="190"/>
                  <a:pt x="251" y="190"/>
                  <a:pt x="252" y="191"/>
                </a:cubicBezTo>
                <a:lnTo>
                  <a:pt x="252" y="193"/>
                </a:lnTo>
                <a:close/>
                <a:moveTo>
                  <a:pt x="209" y="191"/>
                </a:moveTo>
                <a:cubicBezTo>
                  <a:pt x="216" y="189"/>
                  <a:pt x="222" y="191"/>
                  <a:pt x="231" y="190"/>
                </a:cubicBezTo>
                <a:cubicBezTo>
                  <a:pt x="235" y="191"/>
                  <a:pt x="240" y="189"/>
                  <a:pt x="242" y="191"/>
                </a:cubicBezTo>
                <a:cubicBezTo>
                  <a:pt x="230" y="191"/>
                  <a:pt x="230" y="191"/>
                  <a:pt x="230" y="191"/>
                </a:cubicBezTo>
                <a:cubicBezTo>
                  <a:pt x="225" y="191"/>
                  <a:pt x="212" y="192"/>
                  <a:pt x="209" y="191"/>
                </a:cubicBezTo>
                <a:close/>
                <a:moveTo>
                  <a:pt x="188" y="192"/>
                </a:moveTo>
                <a:cubicBezTo>
                  <a:pt x="186" y="190"/>
                  <a:pt x="182" y="191"/>
                  <a:pt x="179" y="191"/>
                </a:cubicBezTo>
                <a:cubicBezTo>
                  <a:pt x="177" y="189"/>
                  <a:pt x="186" y="192"/>
                  <a:pt x="187" y="189"/>
                </a:cubicBezTo>
                <a:cubicBezTo>
                  <a:pt x="179" y="188"/>
                  <a:pt x="169" y="189"/>
                  <a:pt x="162" y="188"/>
                </a:cubicBezTo>
                <a:cubicBezTo>
                  <a:pt x="171" y="183"/>
                  <a:pt x="181" y="188"/>
                  <a:pt x="192" y="187"/>
                </a:cubicBezTo>
                <a:cubicBezTo>
                  <a:pt x="194" y="188"/>
                  <a:pt x="186" y="188"/>
                  <a:pt x="188" y="192"/>
                </a:cubicBezTo>
                <a:close/>
                <a:moveTo>
                  <a:pt x="104" y="147"/>
                </a:moveTo>
                <a:cubicBezTo>
                  <a:pt x="101" y="147"/>
                  <a:pt x="94" y="149"/>
                  <a:pt x="89" y="147"/>
                </a:cubicBezTo>
                <a:cubicBezTo>
                  <a:pt x="96" y="146"/>
                  <a:pt x="99" y="145"/>
                  <a:pt x="105" y="144"/>
                </a:cubicBezTo>
                <a:cubicBezTo>
                  <a:pt x="105" y="146"/>
                  <a:pt x="101" y="147"/>
                  <a:pt x="104" y="147"/>
                </a:cubicBezTo>
                <a:close/>
                <a:moveTo>
                  <a:pt x="72" y="145"/>
                </a:moveTo>
                <a:cubicBezTo>
                  <a:pt x="74" y="142"/>
                  <a:pt x="83" y="143"/>
                  <a:pt x="88" y="144"/>
                </a:cubicBezTo>
                <a:cubicBezTo>
                  <a:pt x="87" y="146"/>
                  <a:pt x="83" y="145"/>
                  <a:pt x="81" y="145"/>
                </a:cubicBezTo>
                <a:cubicBezTo>
                  <a:pt x="81" y="147"/>
                  <a:pt x="86" y="146"/>
                  <a:pt x="88" y="146"/>
                </a:cubicBezTo>
                <a:cubicBezTo>
                  <a:pt x="82" y="151"/>
                  <a:pt x="81" y="144"/>
                  <a:pt x="72" y="145"/>
                </a:cubicBezTo>
                <a:close/>
                <a:moveTo>
                  <a:pt x="460" y="132"/>
                </a:moveTo>
                <a:cubicBezTo>
                  <a:pt x="469" y="130"/>
                  <a:pt x="478" y="130"/>
                  <a:pt x="486" y="131"/>
                </a:cubicBezTo>
                <a:cubicBezTo>
                  <a:pt x="481" y="135"/>
                  <a:pt x="467" y="133"/>
                  <a:pt x="460" y="132"/>
                </a:cubicBezTo>
                <a:close/>
                <a:moveTo>
                  <a:pt x="475" y="93"/>
                </a:moveTo>
                <a:cubicBezTo>
                  <a:pt x="481" y="95"/>
                  <a:pt x="490" y="91"/>
                  <a:pt x="498" y="91"/>
                </a:cubicBezTo>
                <a:cubicBezTo>
                  <a:pt x="495" y="97"/>
                  <a:pt x="478" y="96"/>
                  <a:pt x="475" y="93"/>
                </a:cubicBezTo>
                <a:close/>
                <a:moveTo>
                  <a:pt x="508" y="90"/>
                </a:moveTo>
                <a:cubicBezTo>
                  <a:pt x="498" y="96"/>
                  <a:pt x="505" y="87"/>
                  <a:pt x="508" y="89"/>
                </a:cubicBezTo>
                <a:cubicBezTo>
                  <a:pt x="508" y="89"/>
                  <a:pt x="509" y="90"/>
                  <a:pt x="508" y="90"/>
                </a:cubicBezTo>
                <a:close/>
                <a:moveTo>
                  <a:pt x="537" y="87"/>
                </a:moveTo>
                <a:cubicBezTo>
                  <a:pt x="539" y="85"/>
                  <a:pt x="542" y="85"/>
                  <a:pt x="537" y="85"/>
                </a:cubicBezTo>
                <a:cubicBezTo>
                  <a:pt x="542" y="83"/>
                  <a:pt x="549" y="84"/>
                  <a:pt x="554" y="85"/>
                </a:cubicBezTo>
                <a:cubicBezTo>
                  <a:pt x="551" y="88"/>
                  <a:pt x="542" y="86"/>
                  <a:pt x="537" y="87"/>
                </a:cubicBezTo>
                <a:close/>
                <a:moveTo>
                  <a:pt x="536" y="87"/>
                </a:moveTo>
                <a:cubicBezTo>
                  <a:pt x="526" y="87"/>
                  <a:pt x="526" y="87"/>
                  <a:pt x="526" y="87"/>
                </a:cubicBezTo>
                <a:cubicBezTo>
                  <a:pt x="528" y="85"/>
                  <a:pt x="535" y="82"/>
                  <a:pt x="536" y="87"/>
                </a:cubicBezTo>
                <a:close/>
                <a:moveTo>
                  <a:pt x="428" y="87"/>
                </a:moveTo>
                <a:cubicBezTo>
                  <a:pt x="417" y="87"/>
                  <a:pt x="417" y="87"/>
                  <a:pt x="417" y="87"/>
                </a:cubicBezTo>
                <a:cubicBezTo>
                  <a:pt x="419" y="82"/>
                  <a:pt x="428" y="83"/>
                  <a:pt x="428" y="87"/>
                </a:cubicBezTo>
                <a:close/>
                <a:moveTo>
                  <a:pt x="340" y="84"/>
                </a:moveTo>
                <a:cubicBezTo>
                  <a:pt x="320" y="85"/>
                  <a:pt x="289" y="86"/>
                  <a:pt x="273" y="83"/>
                </a:cubicBezTo>
                <a:cubicBezTo>
                  <a:pt x="299" y="80"/>
                  <a:pt x="317" y="81"/>
                  <a:pt x="340" y="84"/>
                </a:cubicBezTo>
                <a:close/>
                <a:moveTo>
                  <a:pt x="589" y="71"/>
                </a:moveTo>
                <a:cubicBezTo>
                  <a:pt x="571" y="69"/>
                  <a:pt x="554" y="72"/>
                  <a:pt x="540" y="73"/>
                </a:cubicBezTo>
                <a:cubicBezTo>
                  <a:pt x="542" y="67"/>
                  <a:pt x="553" y="68"/>
                  <a:pt x="560" y="68"/>
                </a:cubicBezTo>
                <a:cubicBezTo>
                  <a:pt x="587" y="68"/>
                  <a:pt x="626" y="68"/>
                  <a:pt x="652" y="69"/>
                </a:cubicBezTo>
                <a:cubicBezTo>
                  <a:pt x="659" y="64"/>
                  <a:pt x="686" y="66"/>
                  <a:pt x="691" y="71"/>
                </a:cubicBezTo>
                <a:cubicBezTo>
                  <a:pt x="687" y="72"/>
                  <a:pt x="683" y="74"/>
                  <a:pt x="675" y="75"/>
                </a:cubicBezTo>
                <a:cubicBezTo>
                  <a:pt x="668" y="68"/>
                  <a:pt x="655" y="78"/>
                  <a:pt x="643" y="71"/>
                </a:cubicBezTo>
                <a:cubicBezTo>
                  <a:pt x="648" y="74"/>
                  <a:pt x="629" y="74"/>
                  <a:pt x="626" y="74"/>
                </a:cubicBezTo>
                <a:cubicBezTo>
                  <a:pt x="609" y="74"/>
                  <a:pt x="585" y="74"/>
                  <a:pt x="568" y="77"/>
                </a:cubicBezTo>
                <a:cubicBezTo>
                  <a:pt x="604" y="80"/>
                  <a:pt x="636" y="74"/>
                  <a:pt x="662" y="78"/>
                </a:cubicBezTo>
                <a:cubicBezTo>
                  <a:pt x="690" y="75"/>
                  <a:pt x="735" y="77"/>
                  <a:pt x="774" y="74"/>
                </a:cubicBezTo>
                <a:cubicBezTo>
                  <a:pt x="759" y="82"/>
                  <a:pt x="744" y="78"/>
                  <a:pt x="728" y="77"/>
                </a:cubicBezTo>
                <a:cubicBezTo>
                  <a:pt x="701" y="75"/>
                  <a:pt x="673" y="85"/>
                  <a:pt x="648" y="82"/>
                </a:cubicBezTo>
                <a:cubicBezTo>
                  <a:pt x="592" y="75"/>
                  <a:pt x="520" y="83"/>
                  <a:pt x="453" y="79"/>
                </a:cubicBezTo>
                <a:cubicBezTo>
                  <a:pt x="457" y="77"/>
                  <a:pt x="461" y="76"/>
                  <a:pt x="464" y="76"/>
                </a:cubicBezTo>
                <a:cubicBezTo>
                  <a:pt x="441" y="75"/>
                  <a:pt x="407" y="75"/>
                  <a:pt x="386" y="80"/>
                </a:cubicBezTo>
                <a:cubicBezTo>
                  <a:pt x="385" y="77"/>
                  <a:pt x="388" y="77"/>
                  <a:pt x="390" y="77"/>
                </a:cubicBezTo>
                <a:cubicBezTo>
                  <a:pt x="362" y="78"/>
                  <a:pt x="331" y="78"/>
                  <a:pt x="309" y="78"/>
                </a:cubicBezTo>
                <a:cubicBezTo>
                  <a:pt x="325" y="74"/>
                  <a:pt x="349" y="75"/>
                  <a:pt x="364" y="75"/>
                </a:cubicBezTo>
                <a:cubicBezTo>
                  <a:pt x="364" y="74"/>
                  <a:pt x="363" y="74"/>
                  <a:pt x="362" y="74"/>
                </a:cubicBezTo>
                <a:cubicBezTo>
                  <a:pt x="402" y="73"/>
                  <a:pt x="462" y="68"/>
                  <a:pt x="508" y="75"/>
                </a:cubicBezTo>
                <a:cubicBezTo>
                  <a:pt x="493" y="73"/>
                  <a:pt x="487" y="74"/>
                  <a:pt x="470" y="76"/>
                </a:cubicBezTo>
                <a:cubicBezTo>
                  <a:pt x="511" y="79"/>
                  <a:pt x="547" y="77"/>
                  <a:pt x="589" y="71"/>
                </a:cubicBezTo>
                <a:close/>
                <a:moveTo>
                  <a:pt x="709" y="68"/>
                </a:moveTo>
                <a:cubicBezTo>
                  <a:pt x="714" y="65"/>
                  <a:pt x="725" y="64"/>
                  <a:pt x="732" y="67"/>
                </a:cubicBezTo>
                <a:cubicBezTo>
                  <a:pt x="725" y="69"/>
                  <a:pt x="719" y="70"/>
                  <a:pt x="709" y="68"/>
                </a:cubicBezTo>
                <a:close/>
                <a:moveTo>
                  <a:pt x="422" y="61"/>
                </a:moveTo>
                <a:cubicBezTo>
                  <a:pt x="417" y="58"/>
                  <a:pt x="415" y="61"/>
                  <a:pt x="409" y="58"/>
                </a:cubicBezTo>
                <a:cubicBezTo>
                  <a:pt x="414" y="56"/>
                  <a:pt x="431" y="58"/>
                  <a:pt x="432" y="48"/>
                </a:cubicBezTo>
                <a:cubicBezTo>
                  <a:pt x="445" y="43"/>
                  <a:pt x="464" y="54"/>
                  <a:pt x="474" y="46"/>
                </a:cubicBezTo>
                <a:cubicBezTo>
                  <a:pt x="465" y="44"/>
                  <a:pt x="455" y="46"/>
                  <a:pt x="446" y="45"/>
                </a:cubicBezTo>
                <a:cubicBezTo>
                  <a:pt x="455" y="42"/>
                  <a:pt x="475" y="43"/>
                  <a:pt x="487" y="43"/>
                </a:cubicBezTo>
                <a:cubicBezTo>
                  <a:pt x="483" y="46"/>
                  <a:pt x="477" y="48"/>
                  <a:pt x="475" y="46"/>
                </a:cubicBezTo>
                <a:cubicBezTo>
                  <a:pt x="484" y="48"/>
                  <a:pt x="507" y="49"/>
                  <a:pt x="523" y="52"/>
                </a:cubicBezTo>
                <a:cubicBezTo>
                  <a:pt x="524" y="51"/>
                  <a:pt x="528" y="48"/>
                  <a:pt x="524" y="48"/>
                </a:cubicBezTo>
                <a:cubicBezTo>
                  <a:pt x="547" y="51"/>
                  <a:pt x="564" y="47"/>
                  <a:pt x="592" y="45"/>
                </a:cubicBezTo>
                <a:cubicBezTo>
                  <a:pt x="639" y="43"/>
                  <a:pt x="692" y="45"/>
                  <a:pt x="741" y="44"/>
                </a:cubicBezTo>
                <a:cubicBezTo>
                  <a:pt x="778" y="44"/>
                  <a:pt x="818" y="43"/>
                  <a:pt x="856" y="40"/>
                </a:cubicBezTo>
                <a:cubicBezTo>
                  <a:pt x="874" y="38"/>
                  <a:pt x="890" y="43"/>
                  <a:pt x="908" y="43"/>
                </a:cubicBezTo>
                <a:cubicBezTo>
                  <a:pt x="824" y="63"/>
                  <a:pt x="712" y="64"/>
                  <a:pt x="628" y="65"/>
                </a:cubicBezTo>
                <a:cubicBezTo>
                  <a:pt x="630" y="62"/>
                  <a:pt x="636" y="64"/>
                  <a:pt x="638" y="62"/>
                </a:cubicBezTo>
                <a:cubicBezTo>
                  <a:pt x="605" y="60"/>
                  <a:pt x="561" y="68"/>
                  <a:pt x="532" y="64"/>
                </a:cubicBezTo>
                <a:cubicBezTo>
                  <a:pt x="531" y="61"/>
                  <a:pt x="533" y="62"/>
                  <a:pt x="533" y="61"/>
                </a:cubicBezTo>
                <a:cubicBezTo>
                  <a:pt x="523" y="61"/>
                  <a:pt x="502" y="64"/>
                  <a:pt x="487" y="65"/>
                </a:cubicBezTo>
                <a:cubicBezTo>
                  <a:pt x="488" y="61"/>
                  <a:pt x="494" y="62"/>
                  <a:pt x="495" y="60"/>
                </a:cubicBezTo>
                <a:cubicBezTo>
                  <a:pt x="475" y="57"/>
                  <a:pt x="439" y="63"/>
                  <a:pt x="418" y="64"/>
                </a:cubicBezTo>
                <a:cubicBezTo>
                  <a:pt x="418" y="63"/>
                  <a:pt x="419" y="63"/>
                  <a:pt x="419" y="63"/>
                </a:cubicBezTo>
                <a:cubicBezTo>
                  <a:pt x="420" y="62"/>
                  <a:pt x="420" y="60"/>
                  <a:pt x="422" y="61"/>
                </a:cubicBezTo>
                <a:close/>
                <a:moveTo>
                  <a:pt x="371" y="62"/>
                </a:moveTo>
                <a:cubicBezTo>
                  <a:pt x="373" y="60"/>
                  <a:pt x="371" y="60"/>
                  <a:pt x="372" y="57"/>
                </a:cubicBezTo>
                <a:cubicBezTo>
                  <a:pt x="367" y="56"/>
                  <a:pt x="368" y="62"/>
                  <a:pt x="362" y="61"/>
                </a:cubicBezTo>
                <a:cubicBezTo>
                  <a:pt x="364" y="57"/>
                  <a:pt x="366" y="53"/>
                  <a:pt x="365" y="48"/>
                </a:cubicBezTo>
                <a:cubicBezTo>
                  <a:pt x="384" y="46"/>
                  <a:pt x="390" y="56"/>
                  <a:pt x="405" y="58"/>
                </a:cubicBezTo>
                <a:cubicBezTo>
                  <a:pt x="398" y="64"/>
                  <a:pt x="383" y="61"/>
                  <a:pt x="371" y="62"/>
                </a:cubicBezTo>
                <a:close/>
                <a:moveTo>
                  <a:pt x="1206" y="52"/>
                </a:moveTo>
                <a:cubicBezTo>
                  <a:pt x="1216" y="49"/>
                  <a:pt x="1230" y="52"/>
                  <a:pt x="1236" y="53"/>
                </a:cubicBezTo>
                <a:cubicBezTo>
                  <a:pt x="1231" y="55"/>
                  <a:pt x="1210" y="60"/>
                  <a:pt x="1206" y="52"/>
                </a:cubicBezTo>
                <a:close/>
                <a:moveTo>
                  <a:pt x="1251" y="48"/>
                </a:moveTo>
                <a:cubicBezTo>
                  <a:pt x="1261" y="37"/>
                  <a:pt x="1295" y="43"/>
                  <a:pt x="1314" y="44"/>
                </a:cubicBezTo>
                <a:cubicBezTo>
                  <a:pt x="1310" y="49"/>
                  <a:pt x="1305" y="48"/>
                  <a:pt x="1298" y="49"/>
                </a:cubicBezTo>
                <a:cubicBezTo>
                  <a:pt x="1290" y="41"/>
                  <a:pt x="1264" y="50"/>
                  <a:pt x="1251" y="48"/>
                </a:cubicBezTo>
                <a:close/>
                <a:moveTo>
                  <a:pt x="950" y="42"/>
                </a:moveTo>
                <a:cubicBezTo>
                  <a:pt x="956" y="39"/>
                  <a:pt x="973" y="42"/>
                  <a:pt x="980" y="42"/>
                </a:cubicBezTo>
                <a:cubicBezTo>
                  <a:pt x="973" y="54"/>
                  <a:pt x="960" y="41"/>
                  <a:pt x="950" y="42"/>
                </a:cubicBezTo>
                <a:close/>
                <a:moveTo>
                  <a:pt x="409" y="42"/>
                </a:moveTo>
                <a:cubicBezTo>
                  <a:pt x="409" y="45"/>
                  <a:pt x="404" y="43"/>
                  <a:pt x="402" y="43"/>
                </a:cubicBezTo>
                <a:cubicBezTo>
                  <a:pt x="404" y="41"/>
                  <a:pt x="405" y="43"/>
                  <a:pt x="409" y="42"/>
                </a:cubicBezTo>
                <a:close/>
                <a:moveTo>
                  <a:pt x="407" y="40"/>
                </a:moveTo>
                <a:cubicBezTo>
                  <a:pt x="408" y="38"/>
                  <a:pt x="411" y="39"/>
                  <a:pt x="412" y="38"/>
                </a:cubicBezTo>
                <a:cubicBezTo>
                  <a:pt x="408" y="36"/>
                  <a:pt x="401" y="36"/>
                  <a:pt x="399" y="32"/>
                </a:cubicBezTo>
                <a:cubicBezTo>
                  <a:pt x="410" y="32"/>
                  <a:pt x="428" y="33"/>
                  <a:pt x="441" y="34"/>
                </a:cubicBezTo>
                <a:cubicBezTo>
                  <a:pt x="433" y="40"/>
                  <a:pt x="419" y="39"/>
                  <a:pt x="407" y="40"/>
                </a:cubicBezTo>
                <a:close/>
                <a:moveTo>
                  <a:pt x="1260" y="27"/>
                </a:moveTo>
                <a:cubicBezTo>
                  <a:pt x="1269" y="28"/>
                  <a:pt x="1277" y="25"/>
                  <a:pt x="1283" y="28"/>
                </a:cubicBezTo>
                <a:cubicBezTo>
                  <a:pt x="1279" y="33"/>
                  <a:pt x="1265" y="33"/>
                  <a:pt x="1260" y="27"/>
                </a:cubicBezTo>
                <a:close/>
              </a:path>
            </a:pathLst>
          </a:custGeom>
          <a:solidFill>
            <a:srgbClr val="000000"/>
          </a:solidFill>
          <a:ln w="9525">
            <a:noFill/>
            <a:miter lim="800000"/>
          </a:ln>
        </p:spPr>
        <p:txBody>
          <a:bodyPr/>
          <a:lstStyle/>
          <a:p>
            <a:endParaRPr lang="zh-CN" altLang="en-US" sz="2400"/>
          </a:p>
        </p:txBody>
      </p:sp>
      <p:sp>
        <p:nvSpPr>
          <p:cNvPr id="52" name="文本框 65"/>
          <p:cNvSpPr txBox="1">
            <a:spLocks noChangeArrowheads="1"/>
          </p:cNvSpPr>
          <p:nvPr/>
        </p:nvSpPr>
        <p:spPr bwMode="auto">
          <a:xfrm>
            <a:off x="3689335" y="957244"/>
            <a:ext cx="902811" cy="523220"/>
          </a:xfrm>
          <a:prstGeom prst="rect">
            <a:avLst/>
          </a:prstGeom>
          <a:noFill/>
          <a:ln w="9525">
            <a:noFill/>
            <a:miter lim="800000"/>
          </a:ln>
        </p:spPr>
        <p:txBody>
          <a:bodyPr wrap="none">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内容</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71" name="矩形 70"/>
          <p:cNvSpPr/>
          <p:nvPr/>
        </p:nvSpPr>
        <p:spPr>
          <a:xfrm>
            <a:off x="188873" y="2171690"/>
            <a:ext cx="7215238" cy="2062103"/>
          </a:xfrm>
          <a:prstGeom prst="rect">
            <a:avLst/>
          </a:prstGeom>
        </p:spPr>
        <p:txBody>
          <a:bodyPr wrap="square">
            <a:spAutoFit/>
          </a:bodyPr>
          <a:lstStyle/>
          <a:p>
            <a:r>
              <a:rPr lang="zh-CN" altLang="en-US" sz="3200" dirty="0" smtClean="0">
                <a:solidFill>
                  <a:prstClr val="black"/>
                </a:solidFill>
                <a:latin typeface="华文新魏" panose="02010800040101010101" pitchFamily="2" charset="-122"/>
                <a:ea typeface="华文新魏" panose="02010800040101010101" pitchFamily="2" charset="-122"/>
              </a:rPr>
              <a:t>议会定期召开、</a:t>
            </a:r>
            <a:endParaRPr lang="en-US" altLang="zh-CN" sz="3200" dirty="0" smtClean="0">
              <a:solidFill>
                <a:prstClr val="black"/>
              </a:solidFill>
              <a:latin typeface="华文新魏" panose="02010800040101010101" pitchFamily="2" charset="-122"/>
              <a:ea typeface="华文新魏" panose="02010800040101010101" pitchFamily="2" charset="-122"/>
            </a:endParaRPr>
          </a:p>
          <a:p>
            <a:r>
              <a:rPr lang="zh-CN" altLang="en-US" sz="3200" dirty="0" smtClean="0">
                <a:solidFill>
                  <a:prstClr val="black"/>
                </a:solidFill>
                <a:latin typeface="华文新魏" panose="02010800040101010101" pitchFamily="2" charset="-122"/>
                <a:ea typeface="华文新魏" panose="02010800040101010101" pitchFamily="2" charset="-122"/>
              </a:rPr>
              <a:t>议员享有讨论国事和言论自由的权利、征税权属于议会、</a:t>
            </a:r>
            <a:endParaRPr lang="en-US" altLang="zh-CN" sz="3200" dirty="0" smtClean="0">
              <a:solidFill>
                <a:prstClr val="black"/>
              </a:solidFill>
              <a:latin typeface="华文新魏" panose="02010800040101010101" pitchFamily="2" charset="-122"/>
              <a:ea typeface="华文新魏" panose="02010800040101010101" pitchFamily="2" charset="-122"/>
            </a:endParaRPr>
          </a:p>
          <a:p>
            <a:r>
              <a:rPr lang="zh-CN" altLang="en-US" sz="3200" dirty="0" smtClean="0">
                <a:solidFill>
                  <a:prstClr val="black"/>
                </a:solidFill>
                <a:latin typeface="华文新魏" panose="02010800040101010101" pitchFamily="2" charset="-122"/>
                <a:ea typeface="华文新魏" panose="02010800040101010101" pitchFamily="2" charset="-122"/>
              </a:rPr>
              <a:t>国民可以自由请愿等。</a:t>
            </a:r>
            <a:endParaRPr lang="zh-CN" altLang="en-US" dirty="0"/>
          </a:p>
        </p:txBody>
      </p:sp>
      <p:sp>
        <p:nvSpPr>
          <p:cNvPr id="83" name="矩形 82"/>
          <p:cNvSpPr/>
          <p:nvPr/>
        </p:nvSpPr>
        <p:spPr>
          <a:xfrm>
            <a:off x="260311" y="4600582"/>
            <a:ext cx="5094303" cy="1569660"/>
          </a:xfrm>
          <a:prstGeom prst="rect">
            <a:avLst/>
          </a:prstGeom>
        </p:spPr>
        <p:txBody>
          <a:bodyPr wrap="square">
            <a:spAutoFit/>
          </a:bodyPr>
          <a:lstStyle/>
          <a:p>
            <a:r>
              <a:rPr lang="zh-CN" altLang="en-US" sz="3200" dirty="0" smtClean="0">
                <a:solidFill>
                  <a:prstClr val="black"/>
                </a:solidFill>
                <a:latin typeface="华文新魏" panose="02010800040101010101" pitchFamily="2" charset="-122"/>
                <a:ea typeface="华文新魏" panose="02010800040101010101" pitchFamily="2" charset="-122"/>
              </a:rPr>
              <a:t>不能随意</a:t>
            </a:r>
            <a:r>
              <a:rPr lang="zh-CN" altLang="en-US" sz="3200" dirty="0" smtClean="0">
                <a:solidFill>
                  <a:srgbClr val="760000"/>
                </a:solidFill>
                <a:latin typeface="华文新魏" panose="02010800040101010101" pitchFamily="2" charset="-122"/>
                <a:ea typeface="华文新魏" panose="02010800040101010101" pitchFamily="2" charset="-122"/>
              </a:rPr>
              <a:t>废除法律</a:t>
            </a:r>
            <a:endParaRPr lang="en-US" altLang="zh-CN" sz="3200" dirty="0" smtClean="0">
              <a:solidFill>
                <a:prstClr val="black"/>
              </a:solidFill>
              <a:latin typeface="华文新魏" panose="02010800040101010101" pitchFamily="2" charset="-122"/>
              <a:ea typeface="华文新魏" panose="02010800040101010101" pitchFamily="2" charset="-122"/>
            </a:endParaRPr>
          </a:p>
          <a:p>
            <a:r>
              <a:rPr lang="zh-CN" altLang="en-US" sz="3200" dirty="0" smtClean="0">
                <a:solidFill>
                  <a:prstClr val="black"/>
                </a:solidFill>
                <a:latin typeface="华文新魏" panose="02010800040101010101" pitchFamily="2" charset="-122"/>
                <a:ea typeface="华文新魏" panose="02010800040101010101" pitchFamily="2" charset="-122"/>
              </a:rPr>
              <a:t>也不能</a:t>
            </a:r>
            <a:r>
              <a:rPr lang="zh-CN" altLang="en-US" sz="3200" dirty="0" smtClean="0">
                <a:solidFill>
                  <a:srgbClr val="760000"/>
                </a:solidFill>
                <a:latin typeface="华文新魏" panose="02010800040101010101" pitchFamily="2" charset="-122"/>
                <a:ea typeface="华文新魏" panose="02010800040101010101" pitchFamily="2" charset="-122"/>
              </a:rPr>
              <a:t>停止法律的执行</a:t>
            </a:r>
            <a:endParaRPr lang="en-US" altLang="zh-CN" sz="3200" dirty="0" smtClean="0">
              <a:solidFill>
                <a:prstClr val="black"/>
              </a:solidFill>
              <a:latin typeface="华文新魏" panose="02010800040101010101" pitchFamily="2" charset="-122"/>
              <a:ea typeface="华文新魏" panose="02010800040101010101" pitchFamily="2" charset="-122"/>
            </a:endParaRPr>
          </a:p>
          <a:p>
            <a:r>
              <a:rPr lang="zh-CN" altLang="en-US" sz="3200" dirty="0" smtClean="0">
                <a:solidFill>
                  <a:prstClr val="black"/>
                </a:solidFill>
                <a:latin typeface="华文新魏" panose="02010800040101010101" pitchFamily="2" charset="-122"/>
                <a:ea typeface="华文新魏" panose="02010800040101010101" pitchFamily="2" charset="-122"/>
              </a:rPr>
              <a:t>不得</a:t>
            </a:r>
            <a:r>
              <a:rPr lang="zh-CN" altLang="en-US" sz="3200" dirty="0" smtClean="0">
                <a:solidFill>
                  <a:srgbClr val="760000"/>
                </a:solidFill>
                <a:latin typeface="华文新魏" panose="02010800040101010101" pitchFamily="2" charset="-122"/>
                <a:ea typeface="华文新魏" panose="02010800040101010101" pitchFamily="2" charset="-122"/>
              </a:rPr>
              <a:t>征收捐税</a:t>
            </a:r>
            <a:r>
              <a:rPr lang="zh-CN" altLang="en-US" sz="3200" dirty="0" smtClean="0">
                <a:solidFill>
                  <a:prstClr val="black"/>
                </a:solidFill>
                <a:latin typeface="华文新魏" panose="02010800040101010101" pitchFamily="2" charset="-122"/>
                <a:ea typeface="华文新魏" panose="02010800040101010101" pitchFamily="2" charset="-122"/>
              </a:rPr>
              <a:t>。 </a:t>
            </a:r>
            <a:endParaRPr lang="zh-CN" altLang="en-US" dirty="0"/>
          </a:p>
        </p:txBody>
      </p:sp>
      <p:sp>
        <p:nvSpPr>
          <p:cNvPr id="90" name="圆角矩形 89"/>
          <p:cNvSpPr>
            <a:spLocks noChangeArrowheads="1"/>
          </p:cNvSpPr>
          <p:nvPr/>
        </p:nvSpPr>
        <p:spPr bwMode="auto">
          <a:xfrm>
            <a:off x="4008594" y="5672152"/>
            <a:ext cx="1823881" cy="510778"/>
          </a:xfrm>
          <a:prstGeom prst="roundRect">
            <a:avLst/>
          </a:prstGeom>
          <a:solidFill>
            <a:schemeClr val="accent2">
              <a:lumMod val="50000"/>
            </a:schemeClr>
          </a:solidFill>
          <a:ln w="9525">
            <a:noFill/>
            <a:miter lim="800000"/>
          </a:ln>
        </p:spPr>
        <p:txBody>
          <a:bodyPr wrap="none" anchor="ctr">
            <a:spAutoFit/>
          </a:bodyPr>
          <a:lstStyle/>
          <a:p>
            <a:r>
              <a:rPr lang="zh-CN" altLang="en-US" sz="2400" b="1" dirty="0" smtClean="0">
                <a:solidFill>
                  <a:schemeClr val="bg1"/>
                </a:solidFill>
                <a:ea typeface="黑体" panose="02010609060101010101" pitchFamily="49" charset="-122"/>
              </a:rPr>
              <a:t>限制</a:t>
            </a:r>
            <a:r>
              <a:rPr lang="zh-CN" altLang="en-US" sz="2400" b="1" dirty="0">
                <a:solidFill>
                  <a:schemeClr val="bg1"/>
                </a:solidFill>
                <a:ea typeface="黑体" panose="02010609060101010101" pitchFamily="49" charset="-122"/>
              </a:rPr>
              <a:t>财政权</a:t>
            </a:r>
            <a:r>
              <a:rPr lang="zh-CN" altLang="en-US" sz="2000" b="1" dirty="0">
                <a:solidFill>
                  <a:schemeClr val="bg1"/>
                </a:solidFill>
              </a:rPr>
              <a:t> </a:t>
            </a:r>
            <a:endParaRPr lang="zh-CN" altLang="en-US" sz="2000" b="1" dirty="0">
              <a:solidFill>
                <a:schemeClr val="bg1"/>
              </a:solidFill>
            </a:endParaRPr>
          </a:p>
        </p:txBody>
      </p:sp>
      <p:sp>
        <p:nvSpPr>
          <p:cNvPr id="91" name="圆角矩形 90"/>
          <p:cNvSpPr>
            <a:spLocks noChangeArrowheads="1"/>
          </p:cNvSpPr>
          <p:nvPr/>
        </p:nvSpPr>
        <p:spPr bwMode="auto">
          <a:xfrm>
            <a:off x="4841333" y="4681313"/>
            <a:ext cx="1630356" cy="919401"/>
          </a:xfrm>
          <a:prstGeom prst="roundRect">
            <a:avLst/>
          </a:prstGeom>
          <a:solidFill>
            <a:schemeClr val="accent2">
              <a:lumMod val="50000"/>
            </a:schemeClr>
          </a:solidFill>
          <a:ln w="9525">
            <a:noFill/>
            <a:miter lim="800000"/>
          </a:ln>
        </p:spPr>
        <p:txBody>
          <a:bodyPr wrap="square" anchor="ctr">
            <a:spAutoFit/>
          </a:bodyPr>
          <a:lstStyle/>
          <a:p>
            <a:r>
              <a:rPr lang="zh-CN" altLang="en-US" sz="2400" b="1" dirty="0" smtClean="0">
                <a:solidFill>
                  <a:schemeClr val="bg1"/>
                </a:solidFill>
                <a:ea typeface="黑体" panose="02010609060101010101" pitchFamily="49" charset="-122"/>
              </a:rPr>
              <a:t>限制</a:t>
            </a:r>
            <a:r>
              <a:rPr lang="zh-CN" altLang="en-US" sz="2400" b="1" dirty="0">
                <a:solidFill>
                  <a:schemeClr val="bg1"/>
                </a:solidFill>
                <a:ea typeface="黑体" panose="02010609060101010101" pitchFamily="49" charset="-122"/>
              </a:rPr>
              <a:t>立法司法权</a:t>
            </a:r>
            <a:endParaRPr lang="zh-CN" altLang="en-US" sz="2400" b="1" dirty="0">
              <a:solidFill>
                <a:schemeClr val="bg1"/>
              </a:solidFill>
              <a:ea typeface="黑体" panose="02010609060101010101" pitchFamily="49" charset="-122"/>
            </a:endParaRPr>
          </a:p>
        </p:txBody>
      </p:sp>
      <p:pic>
        <p:nvPicPr>
          <p:cNvPr id="92" name="图片 1" descr="玛丽与威廉 (2)"/>
          <p:cNvPicPr>
            <a:picLocks noChangeAspect="1" noChangeArrowheads="1"/>
          </p:cNvPicPr>
          <p:nvPr/>
        </p:nvPicPr>
        <p:blipFill>
          <a:blip r:embed="rId8"/>
          <a:srcRect/>
          <a:stretch>
            <a:fillRect/>
          </a:stretch>
        </p:blipFill>
        <p:spPr bwMode="auto">
          <a:xfrm>
            <a:off x="7475549" y="1814500"/>
            <a:ext cx="3635358" cy="2044889"/>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dissolv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dissolve">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dissolve">
                                      <p:cBhvr>
                                        <p:cTn id="20" dur="500"/>
                                        <p:tgtEl>
                                          <p:spTgt spid="7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dissolve">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dissolve">
                                      <p:cBhvr>
                                        <p:cTn id="30" dur="500"/>
                                        <p:tgtEl>
                                          <p:spTgt spid="8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1" nodeType="click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dissolve">
                                      <p:cBhvr>
                                        <p:cTn id="35" dur="500"/>
                                        <p:tgtEl>
                                          <p:spTgt spid="9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1" nodeType="click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dissolve">
                                      <p:cBhvr>
                                        <p:cTn id="40" dur="500"/>
                                        <p:tgtEl>
                                          <p:spTgt spid="90"/>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dissolve">
                                      <p:cBhvr>
                                        <p:cTn id="4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0" grpId="0"/>
      <p:bldP spid="51" grpId="0"/>
      <p:bldP spid="49" grpId="0" animBg="1"/>
      <p:bldP spid="52" grpId="0"/>
      <p:bldP spid="71" grpId="0"/>
      <p:bldP spid="83" grpId="0"/>
      <p:bldP spid="90" grpId="1" animBg="1"/>
      <p:bldP spid="9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flipV="1">
            <a:off x="0" y="7198068"/>
            <a:ext cx="11522075" cy="45719"/>
          </a:xfrm>
          <a:prstGeom prst="rect">
            <a:avLst/>
          </a:prstGeom>
          <a:solidFill>
            <a:srgbClr val="663300"/>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dirty="0">
              <a:ln>
                <a:solidFill>
                  <a:srgbClr val="660033"/>
                </a:solidFill>
              </a:ln>
            </a:endParaRPr>
          </a:p>
        </p:txBody>
      </p:sp>
      <p:pic>
        <p:nvPicPr>
          <p:cNvPr id="72" name="图片 71" descr="t018d16e110143ea110.jpg"/>
          <p:cNvPicPr>
            <a:picLocks noChangeAspect="1"/>
          </p:cNvPicPr>
          <p:nvPr/>
        </p:nvPicPr>
        <p:blipFill>
          <a:blip r:embed="rId1">
            <a:clrChange>
              <a:clrFrom>
                <a:srgbClr val="F2F2F2"/>
              </a:clrFrom>
              <a:clrTo>
                <a:srgbClr val="F2F2F2">
                  <a:alpha val="0"/>
                </a:srgbClr>
              </a:clrTo>
            </a:clrChange>
          </a:blip>
          <a:srcRect t="54831" b="25094"/>
          <a:stretch>
            <a:fillRect/>
          </a:stretch>
        </p:blipFill>
        <p:spPr>
          <a:xfrm rot="10800000">
            <a:off x="-3" y="712451"/>
            <a:ext cx="11522075" cy="142876"/>
          </a:xfrm>
          <a:prstGeom prst="rect">
            <a:avLst/>
          </a:prstGeom>
        </p:spPr>
      </p:pic>
      <p:pic>
        <p:nvPicPr>
          <p:cNvPr id="73" name="图片 72" descr="624f9a79jw1eelyzwvu5xj20b408t75j.jpg"/>
          <p:cNvPicPr>
            <a:picLocks noChangeAspect="1"/>
          </p:cNvPicPr>
          <p:nvPr/>
        </p:nvPicPr>
        <p:blipFill>
          <a:blip r:embed="rId2">
            <a:clrChange>
              <a:clrFrom>
                <a:srgbClr val="FFFFFF"/>
              </a:clrFrom>
              <a:clrTo>
                <a:srgbClr val="FFFFFF">
                  <a:alpha val="0"/>
                </a:srgbClr>
              </a:clrTo>
            </a:clrChange>
          </a:blip>
          <a:stretch>
            <a:fillRect/>
          </a:stretch>
        </p:blipFill>
        <p:spPr>
          <a:xfrm>
            <a:off x="9547251" y="0"/>
            <a:ext cx="1714512" cy="814368"/>
          </a:xfrm>
          <a:prstGeom prst="rect">
            <a:avLst/>
          </a:prstGeom>
        </p:spPr>
      </p:pic>
      <p:pic>
        <p:nvPicPr>
          <p:cNvPr id="74" name="图片 73" descr="t018d16e110143ea110.jpg"/>
          <p:cNvPicPr>
            <a:picLocks noChangeAspect="1"/>
          </p:cNvPicPr>
          <p:nvPr/>
        </p:nvPicPr>
        <p:blipFill>
          <a:blip r:embed="rId1">
            <a:clrChange>
              <a:clrFrom>
                <a:srgbClr val="F2F2F2"/>
              </a:clrFrom>
              <a:clrTo>
                <a:srgbClr val="F2F2F2">
                  <a:alpha val="0"/>
                </a:srgbClr>
              </a:clrTo>
            </a:clrChange>
          </a:blip>
          <a:srcRect t="54831" b="25094"/>
          <a:stretch>
            <a:fillRect/>
          </a:stretch>
        </p:blipFill>
        <p:spPr>
          <a:xfrm rot="10800000">
            <a:off x="0" y="671493"/>
            <a:ext cx="11522075" cy="142876"/>
          </a:xfrm>
          <a:prstGeom prst="rect">
            <a:avLst/>
          </a:prstGeom>
        </p:spPr>
      </p:pic>
      <p:sp>
        <p:nvSpPr>
          <p:cNvPr id="75" name="矩形 74"/>
          <p:cNvSpPr/>
          <p:nvPr/>
        </p:nvSpPr>
        <p:spPr>
          <a:xfrm>
            <a:off x="0" y="0"/>
            <a:ext cx="10776937" cy="704850"/>
          </a:xfrm>
          <a:prstGeom prst="rect">
            <a:avLst/>
          </a:prstGeom>
          <a:blipFill>
            <a:blip r:embed="rId3"/>
            <a:stretch>
              <a:fillRect/>
            </a:stretch>
          </a:bli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800" dirty="0" smtClean="0">
                <a:solidFill>
                  <a:schemeClr val="tx1"/>
                </a:solidFill>
                <a:effectLst/>
              </a:rPr>
              <a:t> </a:t>
            </a:r>
            <a:endParaRPr lang="zh-CN" altLang="en-US" sz="1800" dirty="0">
              <a:solidFill>
                <a:schemeClr val="tx1"/>
              </a:solidFill>
              <a:effectLst/>
            </a:endParaRPr>
          </a:p>
        </p:txBody>
      </p:sp>
      <p:grpSp>
        <p:nvGrpSpPr>
          <p:cNvPr id="2" name="组合 23"/>
          <p:cNvGrpSpPr/>
          <p:nvPr/>
        </p:nvGrpSpPr>
        <p:grpSpPr>
          <a:xfrm flipH="1">
            <a:off x="8261367" y="-12408"/>
            <a:ext cx="2750820" cy="740098"/>
            <a:chOff x="0" y="-2"/>
            <a:chExt cx="1377891" cy="634701"/>
          </a:xfrm>
          <a:solidFill>
            <a:schemeClr val="bg2">
              <a:lumMod val="90000"/>
            </a:schemeClr>
          </a:solidFill>
        </p:grpSpPr>
        <p:sp>
          <p:nvSpPr>
            <p:cNvPr id="77" name="直角三角形 76"/>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78" name="矩形 77"/>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cxnSp>
        <p:nvCxnSpPr>
          <p:cNvPr id="81" name="直接连接符 80"/>
          <p:cNvCxnSpPr/>
          <p:nvPr/>
        </p:nvCxnSpPr>
        <p:spPr>
          <a:xfrm>
            <a:off x="953750" y="259816"/>
            <a:ext cx="0" cy="261937"/>
          </a:xfrm>
          <a:prstGeom prst="line">
            <a:avLst/>
          </a:prstGeom>
          <a:ln w="28575"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82" name="文本框 5"/>
          <p:cNvSpPr txBox="1"/>
          <p:nvPr/>
        </p:nvSpPr>
        <p:spPr>
          <a:xfrm>
            <a:off x="960120" y="147320"/>
            <a:ext cx="3064510"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人教版九年级上册</a:t>
            </a:r>
            <a:endParaRPr lang="zh-CN" altLang="en-US" sz="2400" b="1" dirty="0" smtClean="0">
              <a:solidFill>
                <a:schemeClr val="bg1"/>
              </a:solidFill>
              <a:effectLst/>
              <a:latin typeface="微软雅黑" panose="020B0503020204020204" pitchFamily="34" charset="-122"/>
              <a:ea typeface="微软雅黑" panose="020B0503020204020204" pitchFamily="34" charset="-122"/>
            </a:endParaRPr>
          </a:p>
        </p:txBody>
      </p:sp>
      <p:grpSp>
        <p:nvGrpSpPr>
          <p:cNvPr id="3" name="组合 66"/>
          <p:cNvGrpSpPr/>
          <p:nvPr/>
        </p:nvGrpSpPr>
        <p:grpSpPr>
          <a:xfrm flipH="1">
            <a:off x="8776673" y="-12408"/>
            <a:ext cx="2750820" cy="740098"/>
            <a:chOff x="0" y="-2"/>
            <a:chExt cx="1377891" cy="634701"/>
          </a:xfrm>
          <a:solidFill>
            <a:schemeClr val="bg2">
              <a:lumMod val="90000"/>
            </a:schemeClr>
          </a:solidFill>
        </p:grpSpPr>
        <p:sp>
          <p:nvSpPr>
            <p:cNvPr id="84" name="直角三角形 83"/>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85" name="矩形 84"/>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pic>
        <p:nvPicPr>
          <p:cNvPr id="86" name="图片 85" descr="网站标志"/>
          <p:cNvPicPr>
            <a:picLocks noChangeAspect="1"/>
          </p:cNvPicPr>
          <p:nvPr/>
        </p:nvPicPr>
        <p:blipFill>
          <a:blip r:embed="rId4"/>
          <a:stretch>
            <a:fillRect/>
          </a:stretch>
        </p:blipFill>
        <p:spPr>
          <a:xfrm>
            <a:off x="161925" y="50165"/>
            <a:ext cx="603250" cy="601980"/>
          </a:xfrm>
          <a:prstGeom prst="rect">
            <a:avLst/>
          </a:prstGeom>
        </p:spPr>
      </p:pic>
      <p:pic>
        <p:nvPicPr>
          <p:cNvPr id="87" name="图片 86" descr="624f9a79jw1eelyzwvu5xj20b408t75j.jpg"/>
          <p:cNvPicPr>
            <a:picLocks noChangeAspect="1"/>
          </p:cNvPicPr>
          <p:nvPr/>
        </p:nvPicPr>
        <p:blipFill>
          <a:blip r:embed="rId2">
            <a:clrChange>
              <a:clrFrom>
                <a:srgbClr val="FFFFFF"/>
              </a:clrFrom>
              <a:clrTo>
                <a:srgbClr val="FFFFFF">
                  <a:alpha val="0"/>
                </a:srgbClr>
              </a:clrTo>
            </a:clrChange>
          </a:blip>
          <a:stretch>
            <a:fillRect/>
          </a:stretch>
        </p:blipFill>
        <p:spPr>
          <a:xfrm>
            <a:off x="9547251" y="0"/>
            <a:ext cx="1714512" cy="814368"/>
          </a:xfrm>
          <a:prstGeom prst="rect">
            <a:avLst/>
          </a:prstGeom>
        </p:spPr>
      </p:pic>
      <p:sp>
        <p:nvSpPr>
          <p:cNvPr id="88" name="文本框 13"/>
          <p:cNvSpPr txBox="1"/>
          <p:nvPr/>
        </p:nvSpPr>
        <p:spPr>
          <a:xfrm>
            <a:off x="9761565" y="171426"/>
            <a:ext cx="1285884" cy="415498"/>
          </a:xfrm>
          <a:prstGeom prst="rect">
            <a:avLst/>
          </a:prstGeom>
          <a:noFill/>
        </p:spPr>
        <p:txBody>
          <a:bodyPr wrap="square" rtlCol="0">
            <a:spAutoFit/>
            <a:scene3d>
              <a:camera prst="orthographicFront"/>
              <a:lightRig rig="threePt" dir="t"/>
            </a:scene3d>
          </a:bodyPr>
          <a:lstStyle/>
          <a:p>
            <a:pPr algn="ct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第六单元</a:t>
            </a:r>
            <a:endParaRPr lang="en-US" altLang="zh-CN"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9" name="文本框 6"/>
          <p:cNvSpPr txBox="1"/>
          <p:nvPr/>
        </p:nvSpPr>
        <p:spPr>
          <a:xfrm>
            <a:off x="4403715" y="99988"/>
            <a:ext cx="4714908" cy="461665"/>
          </a:xfrm>
          <a:prstGeom prst="rect">
            <a:avLst/>
          </a:prstGeom>
          <a:noFill/>
        </p:spPr>
        <p:txBody>
          <a:bodyPr wrap="square" rtlCol="0">
            <a:spAutoFit/>
          </a:bodyPr>
          <a:lstStyle/>
          <a:p>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a:t>
            </a:r>
            <a:r>
              <a:rPr lang="en-US" altLang="zh-CN"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17</a:t>
            </a:r>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课 君主立宪制的英国  </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5" name="Text Box 5"/>
          <p:cNvSpPr txBox="1">
            <a:spLocks noChangeArrowheads="1"/>
          </p:cNvSpPr>
          <p:nvPr/>
        </p:nvSpPr>
        <p:spPr bwMode="auto">
          <a:xfrm>
            <a:off x="12611169" y="1503363"/>
            <a:ext cx="184150" cy="519112"/>
          </a:xfrm>
          <a:prstGeom prst="rect">
            <a:avLst/>
          </a:prstGeom>
          <a:noFill/>
          <a:ln w="9525">
            <a:noFill/>
            <a:miter lim="800000"/>
          </a:ln>
        </p:spPr>
        <p:txBody>
          <a:bodyPr wrap="none">
            <a:spAutoFit/>
          </a:bodyPr>
          <a:lstStyle/>
          <a:p>
            <a:pPr algn="ctr"/>
            <a:endParaRPr lang="zh-CN" altLang="zh-CN" sz="2800" b="1"/>
          </a:p>
        </p:txBody>
      </p:sp>
      <p:sp>
        <p:nvSpPr>
          <p:cNvPr id="46" name="圆角矩形 45"/>
          <p:cNvSpPr/>
          <p:nvPr/>
        </p:nvSpPr>
        <p:spPr>
          <a:xfrm>
            <a:off x="117435" y="957244"/>
            <a:ext cx="3286148" cy="571504"/>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隶书" panose="02010800040101010101" pitchFamily="2" charset="-122"/>
              <a:ea typeface="华文隶书" panose="02010800040101010101" pitchFamily="2" charset="-122"/>
            </a:endParaRPr>
          </a:p>
        </p:txBody>
      </p:sp>
      <p:sp>
        <p:nvSpPr>
          <p:cNvPr id="47" name="矩形 46"/>
          <p:cNvSpPr/>
          <p:nvPr/>
        </p:nvSpPr>
        <p:spPr>
          <a:xfrm>
            <a:off x="760377" y="957244"/>
            <a:ext cx="2646878" cy="584775"/>
          </a:xfrm>
          <a:prstGeom prst="rect">
            <a:avLst/>
          </a:prstGeom>
        </p:spPr>
        <p:txBody>
          <a:bodyPr wrap="none">
            <a:spAutoFit/>
          </a:bodyPr>
          <a:lstStyle/>
          <a:p>
            <a:r>
              <a:rPr lang="en-US" altLang="zh-CN"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a:t>
            </a:r>
            <a:r>
              <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权利法案</a:t>
            </a:r>
            <a:r>
              <a:rPr lang="en-US" altLang="zh-CN"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a:t>
            </a:r>
            <a:endParaRPr lang="zh-CN" altLang="en-US" sz="32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48" name="图片 47" descr="t0111748d80fe6749f2.jpg"/>
          <p:cNvPicPr>
            <a:picLocks noChangeAspect="1"/>
          </p:cNvPicPr>
          <p:nvPr/>
        </p:nvPicPr>
        <p:blipFill>
          <a:blip r:embed="rId5" cstate="print"/>
          <a:stretch>
            <a:fillRect/>
          </a:stretch>
        </p:blipFill>
        <p:spPr>
          <a:xfrm>
            <a:off x="188873" y="1028682"/>
            <a:ext cx="755457" cy="428628"/>
          </a:xfrm>
          <a:prstGeom prst="rect">
            <a:avLst/>
          </a:prstGeom>
        </p:spPr>
      </p:pic>
      <p:sp>
        <p:nvSpPr>
          <p:cNvPr id="49" name="Freeform 1066"/>
          <p:cNvSpPr>
            <a:spLocks noEditPoints="1"/>
          </p:cNvSpPr>
          <p:nvPr/>
        </p:nvSpPr>
        <p:spPr bwMode="auto">
          <a:xfrm flipH="1" flipV="1">
            <a:off x="188595" y="1690370"/>
            <a:ext cx="3432810" cy="695325"/>
          </a:xfrm>
          <a:custGeom>
            <a:avLst/>
            <a:gdLst>
              <a:gd name="T0" fmla="*/ 2147483647 w 1878"/>
              <a:gd name="T1" fmla="*/ 2147483647 h 232"/>
              <a:gd name="T2" fmla="*/ 2147483647 w 1878"/>
              <a:gd name="T3" fmla="*/ 2147483647 h 232"/>
              <a:gd name="T4" fmla="*/ 2147483647 w 1878"/>
              <a:gd name="T5" fmla="*/ 2147483647 h 232"/>
              <a:gd name="T6" fmla="*/ 2147483647 w 1878"/>
              <a:gd name="T7" fmla="*/ 2147483647 h 232"/>
              <a:gd name="T8" fmla="*/ 2147483647 w 1878"/>
              <a:gd name="T9" fmla="*/ 2147483647 h 232"/>
              <a:gd name="T10" fmla="*/ 2147483647 w 1878"/>
              <a:gd name="T11" fmla="*/ 2147483647 h 232"/>
              <a:gd name="T12" fmla="*/ 2147483647 w 1878"/>
              <a:gd name="T13" fmla="*/ 2147483647 h 232"/>
              <a:gd name="T14" fmla="*/ 2147483647 w 1878"/>
              <a:gd name="T15" fmla="*/ 2147483647 h 232"/>
              <a:gd name="T16" fmla="*/ 2147483647 w 1878"/>
              <a:gd name="T17" fmla="*/ 2147483647 h 232"/>
              <a:gd name="T18" fmla="*/ 2147483647 w 1878"/>
              <a:gd name="T19" fmla="*/ 2147483647 h 232"/>
              <a:gd name="T20" fmla="*/ 2147483647 w 1878"/>
              <a:gd name="T21" fmla="*/ 2147483647 h 232"/>
              <a:gd name="T22" fmla="*/ 2147483647 w 1878"/>
              <a:gd name="T23" fmla="*/ 2147483647 h 232"/>
              <a:gd name="T24" fmla="*/ 2147483647 w 1878"/>
              <a:gd name="T25" fmla="*/ 2147483647 h 232"/>
              <a:gd name="T26" fmla="*/ 2147483647 w 1878"/>
              <a:gd name="T27" fmla="*/ 2147483647 h 232"/>
              <a:gd name="T28" fmla="*/ 2147483647 w 1878"/>
              <a:gd name="T29" fmla="*/ 2147483647 h 232"/>
              <a:gd name="T30" fmla="*/ 2147483647 w 1878"/>
              <a:gd name="T31" fmla="*/ 2147483647 h 232"/>
              <a:gd name="T32" fmla="*/ 2147483647 w 1878"/>
              <a:gd name="T33" fmla="*/ 2147483647 h 232"/>
              <a:gd name="T34" fmla="*/ 2147483647 w 1878"/>
              <a:gd name="T35" fmla="*/ 2147483647 h 232"/>
              <a:gd name="T36" fmla="*/ 2147483647 w 1878"/>
              <a:gd name="T37" fmla="*/ 2147483647 h 232"/>
              <a:gd name="T38" fmla="*/ 2147483647 w 1878"/>
              <a:gd name="T39" fmla="*/ 2147483647 h 232"/>
              <a:gd name="T40" fmla="*/ 2147483647 w 1878"/>
              <a:gd name="T41" fmla="*/ 2147483647 h 232"/>
              <a:gd name="T42" fmla="*/ 2147483647 w 1878"/>
              <a:gd name="T43" fmla="*/ 2147483647 h 232"/>
              <a:gd name="T44" fmla="*/ 2147483647 w 1878"/>
              <a:gd name="T45" fmla="*/ 2147483647 h 232"/>
              <a:gd name="T46" fmla="*/ 2147483647 w 1878"/>
              <a:gd name="T47" fmla="*/ 2147483647 h 232"/>
              <a:gd name="T48" fmla="*/ 2147483647 w 1878"/>
              <a:gd name="T49" fmla="*/ 2147483647 h 232"/>
              <a:gd name="T50" fmla="*/ 2147483647 w 1878"/>
              <a:gd name="T51" fmla="*/ 2147483647 h 232"/>
              <a:gd name="T52" fmla="*/ 2147483647 w 1878"/>
              <a:gd name="T53" fmla="*/ 2147483647 h 232"/>
              <a:gd name="T54" fmla="*/ 2147483647 w 1878"/>
              <a:gd name="T55" fmla="*/ 2147483647 h 232"/>
              <a:gd name="T56" fmla="*/ 2147483647 w 1878"/>
              <a:gd name="T57" fmla="*/ 2147483647 h 232"/>
              <a:gd name="T58" fmla="*/ 2147483647 w 1878"/>
              <a:gd name="T59" fmla="*/ 2147483647 h 232"/>
              <a:gd name="T60" fmla="*/ 2147483647 w 1878"/>
              <a:gd name="T61" fmla="*/ 2147483647 h 232"/>
              <a:gd name="T62" fmla="*/ 2147483647 w 1878"/>
              <a:gd name="T63" fmla="*/ 2147483647 h 232"/>
              <a:gd name="T64" fmla="*/ 2147483647 w 1878"/>
              <a:gd name="T65" fmla="*/ 2147483647 h 232"/>
              <a:gd name="T66" fmla="*/ 2147483647 w 1878"/>
              <a:gd name="T67" fmla="*/ 2147483647 h 232"/>
              <a:gd name="T68" fmla="*/ 2147483647 w 1878"/>
              <a:gd name="T69" fmla="*/ 2147483647 h 232"/>
              <a:gd name="T70" fmla="*/ 2147483647 w 1878"/>
              <a:gd name="T71" fmla="*/ 2147483647 h 232"/>
              <a:gd name="T72" fmla="*/ 2147483647 w 1878"/>
              <a:gd name="T73" fmla="*/ 2147483647 h 232"/>
              <a:gd name="T74" fmla="*/ 2147483647 w 1878"/>
              <a:gd name="T75" fmla="*/ 2147483647 h 232"/>
              <a:gd name="T76" fmla="*/ 2147483647 w 1878"/>
              <a:gd name="T77" fmla="*/ 2147483647 h 232"/>
              <a:gd name="T78" fmla="*/ 2147483647 w 1878"/>
              <a:gd name="T79" fmla="*/ 2147483647 h 232"/>
              <a:gd name="T80" fmla="*/ 2147483647 w 1878"/>
              <a:gd name="T81" fmla="*/ 2147483647 h 232"/>
              <a:gd name="T82" fmla="*/ 2147483647 w 1878"/>
              <a:gd name="T83" fmla="*/ 2147483647 h 232"/>
              <a:gd name="T84" fmla="*/ 2147483647 w 1878"/>
              <a:gd name="T85" fmla="*/ 2147483647 h 232"/>
              <a:gd name="T86" fmla="*/ 2147483647 w 1878"/>
              <a:gd name="T87" fmla="*/ 2147483647 h 232"/>
              <a:gd name="T88" fmla="*/ 2147483647 w 1878"/>
              <a:gd name="T89" fmla="*/ 2147483647 h 232"/>
              <a:gd name="T90" fmla="*/ 2147483647 w 1878"/>
              <a:gd name="T91" fmla="*/ 2147483647 h 232"/>
              <a:gd name="T92" fmla="*/ 2147483647 w 1878"/>
              <a:gd name="T93" fmla="*/ 2147483647 h 232"/>
              <a:gd name="T94" fmla="*/ 2147483647 w 1878"/>
              <a:gd name="T95" fmla="*/ 2147483647 h 232"/>
              <a:gd name="T96" fmla="*/ 2147483647 w 1878"/>
              <a:gd name="T97" fmla="*/ 2147483647 h 232"/>
              <a:gd name="T98" fmla="*/ 2147483647 w 1878"/>
              <a:gd name="T99" fmla="*/ 2147483647 h 232"/>
              <a:gd name="T100" fmla="*/ 2147483647 w 1878"/>
              <a:gd name="T101" fmla="*/ 2147483647 h 232"/>
              <a:gd name="T102" fmla="*/ 2147483647 w 1878"/>
              <a:gd name="T103" fmla="*/ 2147483647 h 232"/>
              <a:gd name="T104" fmla="*/ 2147483647 w 1878"/>
              <a:gd name="T105" fmla="*/ 2147483647 h 232"/>
              <a:gd name="T106" fmla="*/ 2147483647 w 1878"/>
              <a:gd name="T107" fmla="*/ 2147483647 h 232"/>
              <a:gd name="T108" fmla="*/ 2147483647 w 1878"/>
              <a:gd name="T109" fmla="*/ 2147483647 h 232"/>
              <a:gd name="T110" fmla="*/ 2147483647 w 1878"/>
              <a:gd name="T111" fmla="*/ 2147483647 h 232"/>
              <a:gd name="T112" fmla="*/ 2147483647 w 1878"/>
              <a:gd name="T113" fmla="*/ 2147483647 h 232"/>
              <a:gd name="T114" fmla="*/ 2147483647 w 1878"/>
              <a:gd name="T115" fmla="*/ 2147483647 h 232"/>
              <a:gd name="T116" fmla="*/ 2147483647 w 1878"/>
              <a:gd name="T117" fmla="*/ 2147483647 h 232"/>
              <a:gd name="T118" fmla="*/ 2147483647 w 1878"/>
              <a:gd name="T119" fmla="*/ 2147483647 h 232"/>
              <a:gd name="T120" fmla="*/ 2147483647 w 1878"/>
              <a:gd name="T121" fmla="*/ 2147483647 h 232"/>
              <a:gd name="T122" fmla="*/ 2147483647 w 1878"/>
              <a:gd name="T123" fmla="*/ 2147483647 h 232"/>
              <a:gd name="T124" fmla="*/ 2147483647 w 1878"/>
              <a:gd name="T125" fmla="*/ 2147483647 h 2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78"/>
              <a:gd name="T190" fmla="*/ 0 h 232"/>
              <a:gd name="T191" fmla="*/ 1878 w 1878"/>
              <a:gd name="T192" fmla="*/ 232 h 2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78" h="232">
                <a:moveTo>
                  <a:pt x="950" y="216"/>
                </a:moveTo>
                <a:cubicBezTo>
                  <a:pt x="980" y="219"/>
                  <a:pt x="1005" y="219"/>
                  <a:pt x="1038" y="216"/>
                </a:cubicBezTo>
                <a:cubicBezTo>
                  <a:pt x="1036" y="211"/>
                  <a:pt x="1045" y="211"/>
                  <a:pt x="1047" y="215"/>
                </a:cubicBezTo>
                <a:cubicBezTo>
                  <a:pt x="1054" y="214"/>
                  <a:pt x="1064" y="216"/>
                  <a:pt x="1070" y="217"/>
                </a:cubicBezTo>
                <a:cubicBezTo>
                  <a:pt x="1096" y="221"/>
                  <a:pt x="1122" y="215"/>
                  <a:pt x="1145" y="212"/>
                </a:cubicBezTo>
                <a:cubicBezTo>
                  <a:pt x="1150" y="212"/>
                  <a:pt x="1156" y="215"/>
                  <a:pt x="1159" y="209"/>
                </a:cubicBezTo>
                <a:cubicBezTo>
                  <a:pt x="1155" y="211"/>
                  <a:pt x="1147" y="213"/>
                  <a:pt x="1145" y="209"/>
                </a:cubicBezTo>
                <a:cubicBezTo>
                  <a:pt x="1149" y="202"/>
                  <a:pt x="1168" y="200"/>
                  <a:pt x="1176" y="206"/>
                </a:cubicBezTo>
                <a:cubicBezTo>
                  <a:pt x="1172" y="206"/>
                  <a:pt x="1165" y="204"/>
                  <a:pt x="1164" y="208"/>
                </a:cubicBezTo>
                <a:cubicBezTo>
                  <a:pt x="1167" y="207"/>
                  <a:pt x="1170" y="207"/>
                  <a:pt x="1171" y="209"/>
                </a:cubicBezTo>
                <a:cubicBezTo>
                  <a:pt x="1168" y="211"/>
                  <a:pt x="1162" y="209"/>
                  <a:pt x="1160" y="212"/>
                </a:cubicBezTo>
                <a:cubicBezTo>
                  <a:pt x="1213" y="215"/>
                  <a:pt x="1266" y="211"/>
                  <a:pt x="1320" y="208"/>
                </a:cubicBezTo>
                <a:cubicBezTo>
                  <a:pt x="1296" y="204"/>
                  <a:pt x="1273" y="211"/>
                  <a:pt x="1250" y="203"/>
                </a:cubicBezTo>
                <a:cubicBezTo>
                  <a:pt x="1307" y="203"/>
                  <a:pt x="1372" y="200"/>
                  <a:pt x="1433" y="209"/>
                </a:cubicBezTo>
                <a:cubicBezTo>
                  <a:pt x="1485" y="218"/>
                  <a:pt x="1554" y="213"/>
                  <a:pt x="1612" y="217"/>
                </a:cubicBezTo>
                <a:cubicBezTo>
                  <a:pt x="1614" y="217"/>
                  <a:pt x="1616" y="218"/>
                  <a:pt x="1617" y="218"/>
                </a:cubicBezTo>
                <a:cubicBezTo>
                  <a:pt x="1680" y="215"/>
                  <a:pt x="1735" y="217"/>
                  <a:pt x="1786" y="212"/>
                </a:cubicBezTo>
                <a:cubicBezTo>
                  <a:pt x="1799" y="211"/>
                  <a:pt x="1836" y="211"/>
                  <a:pt x="1838" y="196"/>
                </a:cubicBezTo>
                <a:cubicBezTo>
                  <a:pt x="1840" y="184"/>
                  <a:pt x="1827" y="186"/>
                  <a:pt x="1826" y="175"/>
                </a:cubicBezTo>
                <a:cubicBezTo>
                  <a:pt x="1828" y="169"/>
                  <a:pt x="1837" y="171"/>
                  <a:pt x="1840" y="166"/>
                </a:cubicBezTo>
                <a:cubicBezTo>
                  <a:pt x="1838" y="167"/>
                  <a:pt x="1835" y="167"/>
                  <a:pt x="1833" y="165"/>
                </a:cubicBezTo>
                <a:cubicBezTo>
                  <a:pt x="1836" y="165"/>
                  <a:pt x="1837" y="164"/>
                  <a:pt x="1837" y="161"/>
                </a:cubicBezTo>
                <a:cubicBezTo>
                  <a:pt x="1835" y="158"/>
                  <a:pt x="1835" y="159"/>
                  <a:pt x="1833" y="153"/>
                </a:cubicBezTo>
                <a:cubicBezTo>
                  <a:pt x="1835" y="151"/>
                  <a:pt x="1840" y="152"/>
                  <a:pt x="1840" y="148"/>
                </a:cubicBezTo>
                <a:cubicBezTo>
                  <a:pt x="1842" y="142"/>
                  <a:pt x="1835" y="140"/>
                  <a:pt x="1836" y="137"/>
                </a:cubicBezTo>
                <a:cubicBezTo>
                  <a:pt x="1840" y="138"/>
                  <a:pt x="1843" y="137"/>
                  <a:pt x="1844" y="136"/>
                </a:cubicBezTo>
                <a:cubicBezTo>
                  <a:pt x="1841" y="136"/>
                  <a:pt x="1836" y="136"/>
                  <a:pt x="1835" y="134"/>
                </a:cubicBezTo>
                <a:cubicBezTo>
                  <a:pt x="1837" y="133"/>
                  <a:pt x="1834" y="127"/>
                  <a:pt x="1836" y="127"/>
                </a:cubicBezTo>
                <a:cubicBezTo>
                  <a:pt x="1838" y="124"/>
                  <a:pt x="1840" y="129"/>
                  <a:pt x="1841" y="127"/>
                </a:cubicBezTo>
                <a:cubicBezTo>
                  <a:pt x="1836" y="127"/>
                  <a:pt x="1833" y="115"/>
                  <a:pt x="1839" y="114"/>
                </a:cubicBezTo>
                <a:cubicBezTo>
                  <a:pt x="1841" y="117"/>
                  <a:pt x="1841" y="118"/>
                  <a:pt x="1846" y="118"/>
                </a:cubicBezTo>
                <a:cubicBezTo>
                  <a:pt x="1849" y="113"/>
                  <a:pt x="1844" y="113"/>
                  <a:pt x="1844" y="109"/>
                </a:cubicBezTo>
                <a:cubicBezTo>
                  <a:pt x="1851" y="102"/>
                  <a:pt x="1846" y="91"/>
                  <a:pt x="1849" y="80"/>
                </a:cubicBezTo>
                <a:cubicBezTo>
                  <a:pt x="1878" y="56"/>
                  <a:pt x="1836" y="32"/>
                  <a:pt x="1820" y="16"/>
                </a:cubicBezTo>
                <a:cubicBezTo>
                  <a:pt x="1818" y="16"/>
                  <a:pt x="1821" y="20"/>
                  <a:pt x="1818" y="20"/>
                </a:cubicBezTo>
                <a:cubicBezTo>
                  <a:pt x="1774" y="16"/>
                  <a:pt x="1732" y="20"/>
                  <a:pt x="1690" y="20"/>
                </a:cubicBezTo>
                <a:cubicBezTo>
                  <a:pt x="1648" y="21"/>
                  <a:pt x="1607" y="19"/>
                  <a:pt x="1566" y="17"/>
                </a:cubicBezTo>
                <a:cubicBezTo>
                  <a:pt x="1558" y="17"/>
                  <a:pt x="1549" y="17"/>
                  <a:pt x="1540" y="17"/>
                </a:cubicBezTo>
                <a:cubicBezTo>
                  <a:pt x="1498" y="22"/>
                  <a:pt x="1443" y="22"/>
                  <a:pt x="1396" y="26"/>
                </a:cubicBezTo>
                <a:cubicBezTo>
                  <a:pt x="1394" y="28"/>
                  <a:pt x="1392" y="29"/>
                  <a:pt x="1388" y="29"/>
                </a:cubicBezTo>
                <a:cubicBezTo>
                  <a:pt x="1354" y="6"/>
                  <a:pt x="1300" y="32"/>
                  <a:pt x="1252" y="23"/>
                </a:cubicBezTo>
                <a:cubicBezTo>
                  <a:pt x="1229" y="0"/>
                  <a:pt x="1194" y="33"/>
                  <a:pt x="1162" y="21"/>
                </a:cubicBezTo>
                <a:cubicBezTo>
                  <a:pt x="1159" y="20"/>
                  <a:pt x="1157" y="15"/>
                  <a:pt x="1153" y="15"/>
                </a:cubicBezTo>
                <a:cubicBezTo>
                  <a:pt x="1138" y="12"/>
                  <a:pt x="1123" y="23"/>
                  <a:pt x="1107" y="21"/>
                </a:cubicBezTo>
                <a:cubicBezTo>
                  <a:pt x="1087" y="10"/>
                  <a:pt x="1064" y="17"/>
                  <a:pt x="1047" y="19"/>
                </a:cubicBezTo>
                <a:cubicBezTo>
                  <a:pt x="1032" y="21"/>
                  <a:pt x="1022" y="18"/>
                  <a:pt x="1009" y="15"/>
                </a:cubicBezTo>
                <a:cubicBezTo>
                  <a:pt x="983" y="7"/>
                  <a:pt x="954" y="28"/>
                  <a:pt x="921" y="21"/>
                </a:cubicBezTo>
                <a:cubicBezTo>
                  <a:pt x="917" y="20"/>
                  <a:pt x="915" y="16"/>
                  <a:pt x="911" y="15"/>
                </a:cubicBezTo>
                <a:cubicBezTo>
                  <a:pt x="842" y="26"/>
                  <a:pt x="779" y="31"/>
                  <a:pt x="720" y="34"/>
                </a:cubicBezTo>
                <a:cubicBezTo>
                  <a:pt x="721" y="34"/>
                  <a:pt x="721" y="35"/>
                  <a:pt x="720" y="36"/>
                </a:cubicBezTo>
                <a:cubicBezTo>
                  <a:pt x="662" y="41"/>
                  <a:pt x="607" y="33"/>
                  <a:pt x="540" y="41"/>
                </a:cubicBezTo>
                <a:cubicBezTo>
                  <a:pt x="550" y="44"/>
                  <a:pt x="557" y="40"/>
                  <a:pt x="565" y="44"/>
                </a:cubicBezTo>
                <a:cubicBezTo>
                  <a:pt x="541" y="45"/>
                  <a:pt x="508" y="48"/>
                  <a:pt x="488" y="43"/>
                </a:cubicBezTo>
                <a:cubicBezTo>
                  <a:pt x="493" y="42"/>
                  <a:pt x="497" y="43"/>
                  <a:pt x="500" y="42"/>
                </a:cubicBezTo>
                <a:cubicBezTo>
                  <a:pt x="499" y="40"/>
                  <a:pt x="497" y="41"/>
                  <a:pt x="496" y="41"/>
                </a:cubicBezTo>
                <a:cubicBezTo>
                  <a:pt x="496" y="38"/>
                  <a:pt x="501" y="41"/>
                  <a:pt x="500" y="38"/>
                </a:cubicBezTo>
                <a:cubicBezTo>
                  <a:pt x="470" y="33"/>
                  <a:pt x="437" y="27"/>
                  <a:pt x="397" y="29"/>
                </a:cubicBezTo>
                <a:cubicBezTo>
                  <a:pt x="396" y="26"/>
                  <a:pt x="394" y="23"/>
                  <a:pt x="392" y="21"/>
                </a:cubicBezTo>
                <a:cubicBezTo>
                  <a:pt x="354" y="16"/>
                  <a:pt x="312" y="27"/>
                  <a:pt x="276" y="31"/>
                </a:cubicBezTo>
                <a:cubicBezTo>
                  <a:pt x="292" y="32"/>
                  <a:pt x="308" y="27"/>
                  <a:pt x="323" y="34"/>
                </a:cubicBezTo>
                <a:cubicBezTo>
                  <a:pt x="316" y="39"/>
                  <a:pt x="307" y="36"/>
                  <a:pt x="297" y="36"/>
                </a:cubicBezTo>
                <a:cubicBezTo>
                  <a:pt x="298" y="36"/>
                  <a:pt x="299" y="35"/>
                  <a:pt x="299" y="34"/>
                </a:cubicBezTo>
                <a:cubicBezTo>
                  <a:pt x="295" y="36"/>
                  <a:pt x="286" y="32"/>
                  <a:pt x="282" y="36"/>
                </a:cubicBezTo>
                <a:cubicBezTo>
                  <a:pt x="284" y="36"/>
                  <a:pt x="287" y="35"/>
                  <a:pt x="287" y="37"/>
                </a:cubicBezTo>
                <a:cubicBezTo>
                  <a:pt x="271" y="38"/>
                  <a:pt x="251" y="35"/>
                  <a:pt x="231" y="41"/>
                </a:cubicBezTo>
                <a:cubicBezTo>
                  <a:pt x="247" y="42"/>
                  <a:pt x="261" y="41"/>
                  <a:pt x="278" y="41"/>
                </a:cubicBezTo>
                <a:cubicBezTo>
                  <a:pt x="269" y="46"/>
                  <a:pt x="261" y="40"/>
                  <a:pt x="255" y="47"/>
                </a:cubicBezTo>
                <a:cubicBezTo>
                  <a:pt x="284" y="45"/>
                  <a:pt x="313" y="43"/>
                  <a:pt x="335" y="49"/>
                </a:cubicBezTo>
                <a:cubicBezTo>
                  <a:pt x="313" y="64"/>
                  <a:pt x="264" y="54"/>
                  <a:pt x="237" y="64"/>
                </a:cubicBezTo>
                <a:cubicBezTo>
                  <a:pt x="229" y="63"/>
                  <a:pt x="213" y="61"/>
                  <a:pt x="200" y="65"/>
                </a:cubicBezTo>
                <a:cubicBezTo>
                  <a:pt x="171" y="72"/>
                  <a:pt x="129" y="70"/>
                  <a:pt x="97" y="77"/>
                </a:cubicBezTo>
                <a:cubicBezTo>
                  <a:pt x="141" y="78"/>
                  <a:pt x="204" y="65"/>
                  <a:pt x="251" y="74"/>
                </a:cubicBezTo>
                <a:cubicBezTo>
                  <a:pt x="255" y="75"/>
                  <a:pt x="262" y="72"/>
                  <a:pt x="266" y="79"/>
                </a:cubicBezTo>
                <a:cubicBezTo>
                  <a:pt x="262" y="81"/>
                  <a:pt x="261" y="80"/>
                  <a:pt x="256" y="81"/>
                </a:cubicBezTo>
                <a:cubicBezTo>
                  <a:pt x="256" y="80"/>
                  <a:pt x="258" y="77"/>
                  <a:pt x="255" y="78"/>
                </a:cubicBezTo>
                <a:cubicBezTo>
                  <a:pt x="242" y="85"/>
                  <a:pt x="223" y="83"/>
                  <a:pt x="205" y="85"/>
                </a:cubicBezTo>
                <a:cubicBezTo>
                  <a:pt x="213" y="91"/>
                  <a:pt x="231" y="86"/>
                  <a:pt x="243" y="88"/>
                </a:cubicBezTo>
                <a:cubicBezTo>
                  <a:pt x="243" y="89"/>
                  <a:pt x="242" y="88"/>
                  <a:pt x="242" y="89"/>
                </a:cubicBezTo>
                <a:cubicBezTo>
                  <a:pt x="249" y="88"/>
                  <a:pt x="272" y="87"/>
                  <a:pt x="280" y="90"/>
                </a:cubicBezTo>
                <a:cubicBezTo>
                  <a:pt x="251" y="94"/>
                  <a:pt x="214" y="90"/>
                  <a:pt x="195" y="96"/>
                </a:cubicBezTo>
                <a:cubicBezTo>
                  <a:pt x="211" y="97"/>
                  <a:pt x="222" y="94"/>
                  <a:pt x="231" y="96"/>
                </a:cubicBezTo>
                <a:cubicBezTo>
                  <a:pt x="185" y="104"/>
                  <a:pt x="142" y="99"/>
                  <a:pt x="96" y="106"/>
                </a:cubicBezTo>
                <a:cubicBezTo>
                  <a:pt x="145" y="107"/>
                  <a:pt x="180" y="101"/>
                  <a:pt x="227" y="104"/>
                </a:cubicBezTo>
                <a:cubicBezTo>
                  <a:pt x="220" y="107"/>
                  <a:pt x="203" y="104"/>
                  <a:pt x="201" y="107"/>
                </a:cubicBezTo>
                <a:cubicBezTo>
                  <a:pt x="199" y="108"/>
                  <a:pt x="210" y="105"/>
                  <a:pt x="212" y="109"/>
                </a:cubicBezTo>
                <a:cubicBezTo>
                  <a:pt x="180" y="117"/>
                  <a:pt x="128" y="110"/>
                  <a:pt x="100" y="117"/>
                </a:cubicBezTo>
                <a:cubicBezTo>
                  <a:pt x="85" y="117"/>
                  <a:pt x="82" y="120"/>
                  <a:pt x="70" y="119"/>
                </a:cubicBezTo>
                <a:cubicBezTo>
                  <a:pt x="71" y="119"/>
                  <a:pt x="73" y="119"/>
                  <a:pt x="73" y="118"/>
                </a:cubicBezTo>
                <a:cubicBezTo>
                  <a:pt x="66" y="119"/>
                  <a:pt x="52" y="120"/>
                  <a:pt x="47" y="123"/>
                </a:cubicBezTo>
                <a:cubicBezTo>
                  <a:pt x="76" y="122"/>
                  <a:pt x="113" y="119"/>
                  <a:pt x="143" y="125"/>
                </a:cubicBezTo>
                <a:cubicBezTo>
                  <a:pt x="143" y="128"/>
                  <a:pt x="136" y="126"/>
                  <a:pt x="139" y="129"/>
                </a:cubicBezTo>
                <a:cubicBezTo>
                  <a:pt x="141" y="130"/>
                  <a:pt x="149" y="130"/>
                  <a:pt x="151" y="129"/>
                </a:cubicBezTo>
                <a:cubicBezTo>
                  <a:pt x="150" y="128"/>
                  <a:pt x="145" y="130"/>
                  <a:pt x="146" y="127"/>
                </a:cubicBezTo>
                <a:cubicBezTo>
                  <a:pt x="161" y="129"/>
                  <a:pt x="173" y="126"/>
                  <a:pt x="186" y="128"/>
                </a:cubicBezTo>
                <a:cubicBezTo>
                  <a:pt x="185" y="128"/>
                  <a:pt x="181" y="127"/>
                  <a:pt x="182" y="129"/>
                </a:cubicBezTo>
                <a:cubicBezTo>
                  <a:pt x="195" y="129"/>
                  <a:pt x="202" y="127"/>
                  <a:pt x="217" y="131"/>
                </a:cubicBezTo>
                <a:cubicBezTo>
                  <a:pt x="207" y="132"/>
                  <a:pt x="197" y="136"/>
                  <a:pt x="185" y="134"/>
                </a:cubicBezTo>
                <a:cubicBezTo>
                  <a:pt x="188" y="134"/>
                  <a:pt x="190" y="133"/>
                  <a:pt x="190" y="132"/>
                </a:cubicBezTo>
                <a:cubicBezTo>
                  <a:pt x="179" y="128"/>
                  <a:pt x="170" y="137"/>
                  <a:pt x="159" y="134"/>
                </a:cubicBezTo>
                <a:cubicBezTo>
                  <a:pt x="161" y="133"/>
                  <a:pt x="164" y="135"/>
                  <a:pt x="164" y="133"/>
                </a:cubicBezTo>
                <a:cubicBezTo>
                  <a:pt x="158" y="129"/>
                  <a:pt x="157" y="135"/>
                  <a:pt x="151" y="135"/>
                </a:cubicBezTo>
                <a:cubicBezTo>
                  <a:pt x="151" y="133"/>
                  <a:pt x="153" y="134"/>
                  <a:pt x="153" y="133"/>
                </a:cubicBezTo>
                <a:cubicBezTo>
                  <a:pt x="145" y="134"/>
                  <a:pt x="138" y="130"/>
                  <a:pt x="129" y="130"/>
                </a:cubicBezTo>
                <a:cubicBezTo>
                  <a:pt x="133" y="129"/>
                  <a:pt x="138" y="131"/>
                  <a:pt x="137" y="128"/>
                </a:cubicBezTo>
                <a:cubicBezTo>
                  <a:pt x="108" y="126"/>
                  <a:pt x="81" y="128"/>
                  <a:pt x="53" y="129"/>
                </a:cubicBezTo>
                <a:cubicBezTo>
                  <a:pt x="61" y="130"/>
                  <a:pt x="67" y="129"/>
                  <a:pt x="70" y="135"/>
                </a:cubicBezTo>
                <a:cubicBezTo>
                  <a:pt x="61" y="134"/>
                  <a:pt x="42" y="135"/>
                  <a:pt x="33" y="136"/>
                </a:cubicBezTo>
                <a:cubicBezTo>
                  <a:pt x="40" y="136"/>
                  <a:pt x="36" y="136"/>
                  <a:pt x="33" y="137"/>
                </a:cubicBezTo>
                <a:cubicBezTo>
                  <a:pt x="78" y="136"/>
                  <a:pt x="141" y="135"/>
                  <a:pt x="178" y="138"/>
                </a:cubicBezTo>
                <a:cubicBezTo>
                  <a:pt x="132" y="145"/>
                  <a:pt x="98" y="137"/>
                  <a:pt x="58" y="143"/>
                </a:cubicBezTo>
                <a:cubicBezTo>
                  <a:pt x="62" y="144"/>
                  <a:pt x="68" y="142"/>
                  <a:pt x="71" y="144"/>
                </a:cubicBezTo>
                <a:cubicBezTo>
                  <a:pt x="70" y="146"/>
                  <a:pt x="67" y="143"/>
                  <a:pt x="66" y="146"/>
                </a:cubicBezTo>
                <a:cubicBezTo>
                  <a:pt x="70" y="147"/>
                  <a:pt x="76" y="145"/>
                  <a:pt x="78" y="147"/>
                </a:cubicBezTo>
                <a:cubicBezTo>
                  <a:pt x="71" y="149"/>
                  <a:pt x="61" y="146"/>
                  <a:pt x="55" y="149"/>
                </a:cubicBezTo>
                <a:cubicBezTo>
                  <a:pt x="83" y="150"/>
                  <a:pt x="103" y="150"/>
                  <a:pt x="126" y="150"/>
                </a:cubicBezTo>
                <a:cubicBezTo>
                  <a:pt x="123" y="145"/>
                  <a:pt x="109" y="150"/>
                  <a:pt x="105" y="147"/>
                </a:cubicBezTo>
                <a:cubicBezTo>
                  <a:pt x="116" y="147"/>
                  <a:pt x="131" y="146"/>
                  <a:pt x="141" y="149"/>
                </a:cubicBezTo>
                <a:cubicBezTo>
                  <a:pt x="135" y="149"/>
                  <a:pt x="131" y="150"/>
                  <a:pt x="128" y="149"/>
                </a:cubicBezTo>
                <a:cubicBezTo>
                  <a:pt x="127" y="151"/>
                  <a:pt x="129" y="151"/>
                  <a:pt x="129" y="152"/>
                </a:cubicBezTo>
                <a:cubicBezTo>
                  <a:pt x="122" y="155"/>
                  <a:pt x="115" y="148"/>
                  <a:pt x="109" y="156"/>
                </a:cubicBezTo>
                <a:cubicBezTo>
                  <a:pt x="114" y="156"/>
                  <a:pt x="121" y="154"/>
                  <a:pt x="124" y="157"/>
                </a:cubicBezTo>
                <a:cubicBezTo>
                  <a:pt x="120" y="160"/>
                  <a:pt x="100" y="161"/>
                  <a:pt x="98" y="159"/>
                </a:cubicBezTo>
                <a:cubicBezTo>
                  <a:pt x="78" y="162"/>
                  <a:pt x="61" y="161"/>
                  <a:pt x="42" y="163"/>
                </a:cubicBezTo>
                <a:cubicBezTo>
                  <a:pt x="34" y="164"/>
                  <a:pt x="15" y="165"/>
                  <a:pt x="17" y="166"/>
                </a:cubicBezTo>
                <a:cubicBezTo>
                  <a:pt x="20" y="167"/>
                  <a:pt x="23" y="167"/>
                  <a:pt x="26" y="165"/>
                </a:cubicBezTo>
                <a:cubicBezTo>
                  <a:pt x="45" y="171"/>
                  <a:pt x="71" y="166"/>
                  <a:pt x="93" y="174"/>
                </a:cubicBezTo>
                <a:cubicBezTo>
                  <a:pt x="79" y="173"/>
                  <a:pt x="59" y="175"/>
                  <a:pt x="40" y="176"/>
                </a:cubicBezTo>
                <a:cubicBezTo>
                  <a:pt x="57" y="182"/>
                  <a:pt x="79" y="177"/>
                  <a:pt x="95" y="182"/>
                </a:cubicBezTo>
                <a:cubicBezTo>
                  <a:pt x="94" y="182"/>
                  <a:pt x="92" y="181"/>
                  <a:pt x="91" y="183"/>
                </a:cubicBezTo>
                <a:cubicBezTo>
                  <a:pt x="117" y="182"/>
                  <a:pt x="137" y="185"/>
                  <a:pt x="160" y="185"/>
                </a:cubicBezTo>
                <a:cubicBezTo>
                  <a:pt x="161" y="188"/>
                  <a:pt x="158" y="189"/>
                  <a:pt x="160" y="190"/>
                </a:cubicBezTo>
                <a:cubicBezTo>
                  <a:pt x="162" y="189"/>
                  <a:pt x="170" y="189"/>
                  <a:pt x="174" y="191"/>
                </a:cubicBezTo>
                <a:cubicBezTo>
                  <a:pt x="132" y="191"/>
                  <a:pt x="110" y="190"/>
                  <a:pt x="78" y="189"/>
                </a:cubicBezTo>
                <a:cubicBezTo>
                  <a:pt x="55" y="188"/>
                  <a:pt x="17" y="184"/>
                  <a:pt x="0" y="187"/>
                </a:cubicBezTo>
                <a:cubicBezTo>
                  <a:pt x="3" y="192"/>
                  <a:pt x="10" y="186"/>
                  <a:pt x="12" y="191"/>
                </a:cubicBezTo>
                <a:cubicBezTo>
                  <a:pt x="9" y="190"/>
                  <a:pt x="1" y="190"/>
                  <a:pt x="0" y="191"/>
                </a:cubicBezTo>
                <a:cubicBezTo>
                  <a:pt x="13" y="194"/>
                  <a:pt x="23" y="193"/>
                  <a:pt x="33" y="192"/>
                </a:cubicBezTo>
                <a:cubicBezTo>
                  <a:pt x="32" y="192"/>
                  <a:pt x="30" y="193"/>
                  <a:pt x="30" y="191"/>
                </a:cubicBezTo>
                <a:cubicBezTo>
                  <a:pt x="66" y="194"/>
                  <a:pt x="99" y="192"/>
                  <a:pt x="137" y="198"/>
                </a:cubicBezTo>
                <a:cubicBezTo>
                  <a:pt x="116" y="199"/>
                  <a:pt x="103" y="193"/>
                  <a:pt x="82" y="197"/>
                </a:cubicBezTo>
                <a:cubicBezTo>
                  <a:pt x="161" y="202"/>
                  <a:pt x="239" y="201"/>
                  <a:pt x="302" y="207"/>
                </a:cubicBezTo>
                <a:cubicBezTo>
                  <a:pt x="258" y="209"/>
                  <a:pt x="205" y="205"/>
                  <a:pt x="166" y="206"/>
                </a:cubicBezTo>
                <a:cubicBezTo>
                  <a:pt x="136" y="206"/>
                  <a:pt x="103" y="198"/>
                  <a:pt x="82" y="206"/>
                </a:cubicBezTo>
                <a:cubicBezTo>
                  <a:pt x="150" y="212"/>
                  <a:pt x="231" y="209"/>
                  <a:pt x="303" y="212"/>
                </a:cubicBezTo>
                <a:cubicBezTo>
                  <a:pt x="317" y="213"/>
                  <a:pt x="332" y="211"/>
                  <a:pt x="342" y="214"/>
                </a:cubicBezTo>
                <a:cubicBezTo>
                  <a:pt x="346" y="216"/>
                  <a:pt x="349" y="219"/>
                  <a:pt x="353" y="220"/>
                </a:cubicBezTo>
                <a:cubicBezTo>
                  <a:pt x="368" y="224"/>
                  <a:pt x="381" y="219"/>
                  <a:pt x="394" y="227"/>
                </a:cubicBezTo>
                <a:cubicBezTo>
                  <a:pt x="392" y="227"/>
                  <a:pt x="390" y="226"/>
                  <a:pt x="390" y="228"/>
                </a:cubicBezTo>
                <a:cubicBezTo>
                  <a:pt x="393" y="228"/>
                  <a:pt x="395" y="228"/>
                  <a:pt x="396" y="226"/>
                </a:cubicBezTo>
                <a:cubicBezTo>
                  <a:pt x="398" y="232"/>
                  <a:pt x="410" y="226"/>
                  <a:pt x="414" y="231"/>
                </a:cubicBezTo>
                <a:cubicBezTo>
                  <a:pt x="413" y="231"/>
                  <a:pt x="411" y="230"/>
                  <a:pt x="411" y="232"/>
                </a:cubicBezTo>
                <a:cubicBezTo>
                  <a:pt x="422" y="231"/>
                  <a:pt x="423" y="220"/>
                  <a:pt x="438" y="219"/>
                </a:cubicBezTo>
                <a:cubicBezTo>
                  <a:pt x="437" y="217"/>
                  <a:pt x="432" y="219"/>
                  <a:pt x="432" y="217"/>
                </a:cubicBezTo>
                <a:cubicBezTo>
                  <a:pt x="535" y="209"/>
                  <a:pt x="643" y="214"/>
                  <a:pt x="723" y="209"/>
                </a:cubicBezTo>
                <a:cubicBezTo>
                  <a:pt x="766" y="214"/>
                  <a:pt x="839" y="202"/>
                  <a:pt x="883" y="211"/>
                </a:cubicBezTo>
                <a:cubicBezTo>
                  <a:pt x="881" y="211"/>
                  <a:pt x="880" y="212"/>
                  <a:pt x="880" y="213"/>
                </a:cubicBezTo>
                <a:cubicBezTo>
                  <a:pt x="884" y="210"/>
                  <a:pt x="895" y="214"/>
                  <a:pt x="885" y="215"/>
                </a:cubicBezTo>
                <a:cubicBezTo>
                  <a:pt x="893" y="215"/>
                  <a:pt x="895" y="217"/>
                  <a:pt x="902" y="218"/>
                </a:cubicBezTo>
                <a:cubicBezTo>
                  <a:pt x="900" y="219"/>
                  <a:pt x="898" y="219"/>
                  <a:pt x="897" y="220"/>
                </a:cubicBezTo>
                <a:cubicBezTo>
                  <a:pt x="917" y="216"/>
                  <a:pt x="927" y="217"/>
                  <a:pt x="941" y="217"/>
                </a:cubicBezTo>
                <a:cubicBezTo>
                  <a:pt x="939" y="217"/>
                  <a:pt x="937" y="217"/>
                  <a:pt x="937" y="216"/>
                </a:cubicBezTo>
                <a:cubicBezTo>
                  <a:pt x="942" y="215"/>
                  <a:pt x="946" y="215"/>
                  <a:pt x="944" y="218"/>
                </a:cubicBezTo>
                <a:cubicBezTo>
                  <a:pt x="947" y="214"/>
                  <a:pt x="952" y="221"/>
                  <a:pt x="950" y="216"/>
                </a:cubicBezTo>
                <a:close/>
                <a:moveTo>
                  <a:pt x="948" y="212"/>
                </a:moveTo>
                <a:cubicBezTo>
                  <a:pt x="948" y="210"/>
                  <a:pt x="951" y="210"/>
                  <a:pt x="953" y="210"/>
                </a:cubicBezTo>
                <a:cubicBezTo>
                  <a:pt x="950" y="209"/>
                  <a:pt x="945" y="208"/>
                  <a:pt x="941" y="209"/>
                </a:cubicBezTo>
                <a:cubicBezTo>
                  <a:pt x="945" y="206"/>
                  <a:pt x="959" y="203"/>
                  <a:pt x="960" y="210"/>
                </a:cubicBezTo>
                <a:cubicBezTo>
                  <a:pt x="955" y="210"/>
                  <a:pt x="951" y="214"/>
                  <a:pt x="948" y="212"/>
                </a:cubicBezTo>
                <a:close/>
                <a:moveTo>
                  <a:pt x="1032" y="206"/>
                </a:moveTo>
                <a:cubicBezTo>
                  <a:pt x="1036" y="201"/>
                  <a:pt x="1047" y="205"/>
                  <a:pt x="1053" y="206"/>
                </a:cubicBezTo>
                <a:cubicBezTo>
                  <a:pt x="1050" y="213"/>
                  <a:pt x="1037" y="205"/>
                  <a:pt x="1032" y="206"/>
                </a:cubicBezTo>
                <a:close/>
                <a:moveTo>
                  <a:pt x="782" y="202"/>
                </a:moveTo>
                <a:cubicBezTo>
                  <a:pt x="715" y="206"/>
                  <a:pt x="643" y="210"/>
                  <a:pt x="580" y="206"/>
                </a:cubicBezTo>
                <a:cubicBezTo>
                  <a:pt x="539" y="203"/>
                  <a:pt x="499" y="216"/>
                  <a:pt x="462" y="207"/>
                </a:cubicBezTo>
                <a:cubicBezTo>
                  <a:pt x="474" y="203"/>
                  <a:pt x="515" y="203"/>
                  <a:pt x="531" y="207"/>
                </a:cubicBezTo>
                <a:cubicBezTo>
                  <a:pt x="530" y="204"/>
                  <a:pt x="532" y="204"/>
                  <a:pt x="532" y="207"/>
                </a:cubicBezTo>
                <a:cubicBezTo>
                  <a:pt x="614" y="202"/>
                  <a:pt x="689" y="205"/>
                  <a:pt x="782" y="202"/>
                </a:cubicBezTo>
                <a:close/>
                <a:moveTo>
                  <a:pt x="325" y="207"/>
                </a:moveTo>
                <a:cubicBezTo>
                  <a:pt x="326" y="204"/>
                  <a:pt x="330" y="204"/>
                  <a:pt x="334" y="206"/>
                </a:cubicBezTo>
                <a:cubicBezTo>
                  <a:pt x="331" y="209"/>
                  <a:pt x="329" y="206"/>
                  <a:pt x="325" y="207"/>
                </a:cubicBezTo>
                <a:close/>
                <a:moveTo>
                  <a:pt x="160" y="198"/>
                </a:moveTo>
                <a:cubicBezTo>
                  <a:pt x="179" y="196"/>
                  <a:pt x="205" y="197"/>
                  <a:pt x="212" y="196"/>
                </a:cubicBezTo>
                <a:cubicBezTo>
                  <a:pt x="202" y="201"/>
                  <a:pt x="174" y="197"/>
                  <a:pt x="160" y="198"/>
                </a:cubicBezTo>
                <a:close/>
                <a:moveTo>
                  <a:pt x="156" y="199"/>
                </a:moveTo>
                <a:cubicBezTo>
                  <a:pt x="151" y="197"/>
                  <a:pt x="146" y="198"/>
                  <a:pt x="138" y="198"/>
                </a:cubicBezTo>
                <a:cubicBezTo>
                  <a:pt x="142" y="197"/>
                  <a:pt x="153" y="195"/>
                  <a:pt x="156" y="199"/>
                </a:cubicBezTo>
                <a:close/>
                <a:moveTo>
                  <a:pt x="485" y="193"/>
                </a:moveTo>
                <a:cubicBezTo>
                  <a:pt x="487" y="193"/>
                  <a:pt x="493" y="193"/>
                  <a:pt x="498" y="192"/>
                </a:cubicBezTo>
                <a:cubicBezTo>
                  <a:pt x="495" y="196"/>
                  <a:pt x="488" y="195"/>
                  <a:pt x="485" y="193"/>
                </a:cubicBezTo>
                <a:close/>
                <a:moveTo>
                  <a:pt x="499" y="192"/>
                </a:moveTo>
                <a:cubicBezTo>
                  <a:pt x="502" y="193"/>
                  <a:pt x="510" y="192"/>
                  <a:pt x="516" y="192"/>
                </a:cubicBezTo>
                <a:cubicBezTo>
                  <a:pt x="513" y="193"/>
                  <a:pt x="503" y="196"/>
                  <a:pt x="499" y="192"/>
                </a:cubicBezTo>
                <a:close/>
                <a:moveTo>
                  <a:pt x="277" y="191"/>
                </a:moveTo>
                <a:cubicBezTo>
                  <a:pt x="273" y="192"/>
                  <a:pt x="264" y="193"/>
                  <a:pt x="258" y="191"/>
                </a:cubicBezTo>
                <a:cubicBezTo>
                  <a:pt x="261" y="191"/>
                  <a:pt x="271" y="190"/>
                  <a:pt x="277" y="191"/>
                </a:cubicBezTo>
                <a:close/>
                <a:moveTo>
                  <a:pt x="252" y="193"/>
                </a:moveTo>
                <a:cubicBezTo>
                  <a:pt x="250" y="193"/>
                  <a:pt x="251" y="192"/>
                  <a:pt x="251" y="191"/>
                </a:cubicBezTo>
                <a:cubicBezTo>
                  <a:pt x="248" y="192"/>
                  <a:pt x="246" y="192"/>
                  <a:pt x="243" y="191"/>
                </a:cubicBezTo>
                <a:cubicBezTo>
                  <a:pt x="244" y="190"/>
                  <a:pt x="251" y="190"/>
                  <a:pt x="252" y="191"/>
                </a:cubicBezTo>
                <a:lnTo>
                  <a:pt x="252" y="193"/>
                </a:lnTo>
                <a:close/>
                <a:moveTo>
                  <a:pt x="209" y="191"/>
                </a:moveTo>
                <a:cubicBezTo>
                  <a:pt x="216" y="189"/>
                  <a:pt x="222" y="191"/>
                  <a:pt x="231" y="190"/>
                </a:cubicBezTo>
                <a:cubicBezTo>
                  <a:pt x="235" y="191"/>
                  <a:pt x="240" y="189"/>
                  <a:pt x="242" y="191"/>
                </a:cubicBezTo>
                <a:cubicBezTo>
                  <a:pt x="230" y="191"/>
                  <a:pt x="230" y="191"/>
                  <a:pt x="230" y="191"/>
                </a:cubicBezTo>
                <a:cubicBezTo>
                  <a:pt x="225" y="191"/>
                  <a:pt x="212" y="192"/>
                  <a:pt x="209" y="191"/>
                </a:cubicBezTo>
                <a:close/>
                <a:moveTo>
                  <a:pt x="188" y="192"/>
                </a:moveTo>
                <a:cubicBezTo>
                  <a:pt x="186" y="190"/>
                  <a:pt x="182" y="191"/>
                  <a:pt x="179" y="191"/>
                </a:cubicBezTo>
                <a:cubicBezTo>
                  <a:pt x="177" y="189"/>
                  <a:pt x="186" y="192"/>
                  <a:pt x="187" y="189"/>
                </a:cubicBezTo>
                <a:cubicBezTo>
                  <a:pt x="179" y="188"/>
                  <a:pt x="169" y="189"/>
                  <a:pt x="162" y="188"/>
                </a:cubicBezTo>
                <a:cubicBezTo>
                  <a:pt x="171" y="183"/>
                  <a:pt x="181" y="188"/>
                  <a:pt x="192" y="187"/>
                </a:cubicBezTo>
                <a:cubicBezTo>
                  <a:pt x="194" y="188"/>
                  <a:pt x="186" y="188"/>
                  <a:pt x="188" y="192"/>
                </a:cubicBezTo>
                <a:close/>
                <a:moveTo>
                  <a:pt x="104" y="147"/>
                </a:moveTo>
                <a:cubicBezTo>
                  <a:pt x="101" y="147"/>
                  <a:pt x="94" y="149"/>
                  <a:pt x="89" y="147"/>
                </a:cubicBezTo>
                <a:cubicBezTo>
                  <a:pt x="96" y="146"/>
                  <a:pt x="99" y="145"/>
                  <a:pt x="105" y="144"/>
                </a:cubicBezTo>
                <a:cubicBezTo>
                  <a:pt x="105" y="146"/>
                  <a:pt x="101" y="147"/>
                  <a:pt x="104" y="147"/>
                </a:cubicBezTo>
                <a:close/>
                <a:moveTo>
                  <a:pt x="72" y="145"/>
                </a:moveTo>
                <a:cubicBezTo>
                  <a:pt x="74" y="142"/>
                  <a:pt x="83" y="143"/>
                  <a:pt x="88" y="144"/>
                </a:cubicBezTo>
                <a:cubicBezTo>
                  <a:pt x="87" y="146"/>
                  <a:pt x="83" y="145"/>
                  <a:pt x="81" y="145"/>
                </a:cubicBezTo>
                <a:cubicBezTo>
                  <a:pt x="81" y="147"/>
                  <a:pt x="86" y="146"/>
                  <a:pt x="88" y="146"/>
                </a:cubicBezTo>
                <a:cubicBezTo>
                  <a:pt x="82" y="151"/>
                  <a:pt x="81" y="144"/>
                  <a:pt x="72" y="145"/>
                </a:cubicBezTo>
                <a:close/>
                <a:moveTo>
                  <a:pt x="460" y="132"/>
                </a:moveTo>
                <a:cubicBezTo>
                  <a:pt x="469" y="130"/>
                  <a:pt x="478" y="130"/>
                  <a:pt x="486" y="131"/>
                </a:cubicBezTo>
                <a:cubicBezTo>
                  <a:pt x="481" y="135"/>
                  <a:pt x="467" y="133"/>
                  <a:pt x="460" y="132"/>
                </a:cubicBezTo>
                <a:close/>
                <a:moveTo>
                  <a:pt x="475" y="93"/>
                </a:moveTo>
                <a:cubicBezTo>
                  <a:pt x="481" y="95"/>
                  <a:pt x="490" y="91"/>
                  <a:pt x="498" y="91"/>
                </a:cubicBezTo>
                <a:cubicBezTo>
                  <a:pt x="495" y="97"/>
                  <a:pt x="478" y="96"/>
                  <a:pt x="475" y="93"/>
                </a:cubicBezTo>
                <a:close/>
                <a:moveTo>
                  <a:pt x="508" y="90"/>
                </a:moveTo>
                <a:cubicBezTo>
                  <a:pt x="498" y="96"/>
                  <a:pt x="505" y="87"/>
                  <a:pt x="508" y="89"/>
                </a:cubicBezTo>
                <a:cubicBezTo>
                  <a:pt x="508" y="89"/>
                  <a:pt x="509" y="90"/>
                  <a:pt x="508" y="90"/>
                </a:cubicBezTo>
                <a:close/>
                <a:moveTo>
                  <a:pt x="537" y="87"/>
                </a:moveTo>
                <a:cubicBezTo>
                  <a:pt x="539" y="85"/>
                  <a:pt x="542" y="85"/>
                  <a:pt x="537" y="85"/>
                </a:cubicBezTo>
                <a:cubicBezTo>
                  <a:pt x="542" y="83"/>
                  <a:pt x="549" y="84"/>
                  <a:pt x="554" y="85"/>
                </a:cubicBezTo>
                <a:cubicBezTo>
                  <a:pt x="551" y="88"/>
                  <a:pt x="542" y="86"/>
                  <a:pt x="537" y="87"/>
                </a:cubicBezTo>
                <a:close/>
                <a:moveTo>
                  <a:pt x="536" y="87"/>
                </a:moveTo>
                <a:cubicBezTo>
                  <a:pt x="526" y="87"/>
                  <a:pt x="526" y="87"/>
                  <a:pt x="526" y="87"/>
                </a:cubicBezTo>
                <a:cubicBezTo>
                  <a:pt x="528" y="85"/>
                  <a:pt x="535" y="82"/>
                  <a:pt x="536" y="87"/>
                </a:cubicBezTo>
                <a:close/>
                <a:moveTo>
                  <a:pt x="428" y="87"/>
                </a:moveTo>
                <a:cubicBezTo>
                  <a:pt x="417" y="87"/>
                  <a:pt x="417" y="87"/>
                  <a:pt x="417" y="87"/>
                </a:cubicBezTo>
                <a:cubicBezTo>
                  <a:pt x="419" y="82"/>
                  <a:pt x="428" y="83"/>
                  <a:pt x="428" y="87"/>
                </a:cubicBezTo>
                <a:close/>
                <a:moveTo>
                  <a:pt x="340" y="84"/>
                </a:moveTo>
                <a:cubicBezTo>
                  <a:pt x="320" y="85"/>
                  <a:pt x="289" y="86"/>
                  <a:pt x="273" y="83"/>
                </a:cubicBezTo>
                <a:cubicBezTo>
                  <a:pt x="299" y="80"/>
                  <a:pt x="317" y="81"/>
                  <a:pt x="340" y="84"/>
                </a:cubicBezTo>
                <a:close/>
                <a:moveTo>
                  <a:pt x="589" y="71"/>
                </a:moveTo>
                <a:cubicBezTo>
                  <a:pt x="571" y="69"/>
                  <a:pt x="554" y="72"/>
                  <a:pt x="540" y="73"/>
                </a:cubicBezTo>
                <a:cubicBezTo>
                  <a:pt x="542" y="67"/>
                  <a:pt x="553" y="68"/>
                  <a:pt x="560" y="68"/>
                </a:cubicBezTo>
                <a:cubicBezTo>
                  <a:pt x="587" y="68"/>
                  <a:pt x="626" y="68"/>
                  <a:pt x="652" y="69"/>
                </a:cubicBezTo>
                <a:cubicBezTo>
                  <a:pt x="659" y="64"/>
                  <a:pt x="686" y="66"/>
                  <a:pt x="691" y="71"/>
                </a:cubicBezTo>
                <a:cubicBezTo>
                  <a:pt x="687" y="72"/>
                  <a:pt x="683" y="74"/>
                  <a:pt x="675" y="75"/>
                </a:cubicBezTo>
                <a:cubicBezTo>
                  <a:pt x="668" y="68"/>
                  <a:pt x="655" y="78"/>
                  <a:pt x="643" y="71"/>
                </a:cubicBezTo>
                <a:cubicBezTo>
                  <a:pt x="648" y="74"/>
                  <a:pt x="629" y="74"/>
                  <a:pt x="626" y="74"/>
                </a:cubicBezTo>
                <a:cubicBezTo>
                  <a:pt x="609" y="74"/>
                  <a:pt x="585" y="74"/>
                  <a:pt x="568" y="77"/>
                </a:cubicBezTo>
                <a:cubicBezTo>
                  <a:pt x="604" y="80"/>
                  <a:pt x="636" y="74"/>
                  <a:pt x="662" y="78"/>
                </a:cubicBezTo>
                <a:cubicBezTo>
                  <a:pt x="690" y="75"/>
                  <a:pt x="735" y="77"/>
                  <a:pt x="774" y="74"/>
                </a:cubicBezTo>
                <a:cubicBezTo>
                  <a:pt x="759" y="82"/>
                  <a:pt x="744" y="78"/>
                  <a:pt x="728" y="77"/>
                </a:cubicBezTo>
                <a:cubicBezTo>
                  <a:pt x="701" y="75"/>
                  <a:pt x="673" y="85"/>
                  <a:pt x="648" y="82"/>
                </a:cubicBezTo>
                <a:cubicBezTo>
                  <a:pt x="592" y="75"/>
                  <a:pt x="520" y="83"/>
                  <a:pt x="453" y="79"/>
                </a:cubicBezTo>
                <a:cubicBezTo>
                  <a:pt x="457" y="77"/>
                  <a:pt x="461" y="76"/>
                  <a:pt x="464" y="76"/>
                </a:cubicBezTo>
                <a:cubicBezTo>
                  <a:pt x="441" y="75"/>
                  <a:pt x="407" y="75"/>
                  <a:pt x="386" y="80"/>
                </a:cubicBezTo>
                <a:cubicBezTo>
                  <a:pt x="385" y="77"/>
                  <a:pt x="388" y="77"/>
                  <a:pt x="390" y="77"/>
                </a:cubicBezTo>
                <a:cubicBezTo>
                  <a:pt x="362" y="78"/>
                  <a:pt x="331" y="78"/>
                  <a:pt x="309" y="78"/>
                </a:cubicBezTo>
                <a:cubicBezTo>
                  <a:pt x="325" y="74"/>
                  <a:pt x="349" y="75"/>
                  <a:pt x="364" y="75"/>
                </a:cubicBezTo>
                <a:cubicBezTo>
                  <a:pt x="364" y="74"/>
                  <a:pt x="363" y="74"/>
                  <a:pt x="362" y="74"/>
                </a:cubicBezTo>
                <a:cubicBezTo>
                  <a:pt x="402" y="73"/>
                  <a:pt x="462" y="68"/>
                  <a:pt x="508" y="75"/>
                </a:cubicBezTo>
                <a:cubicBezTo>
                  <a:pt x="493" y="73"/>
                  <a:pt x="487" y="74"/>
                  <a:pt x="470" y="76"/>
                </a:cubicBezTo>
                <a:cubicBezTo>
                  <a:pt x="511" y="79"/>
                  <a:pt x="547" y="77"/>
                  <a:pt x="589" y="71"/>
                </a:cubicBezTo>
                <a:close/>
                <a:moveTo>
                  <a:pt x="709" y="68"/>
                </a:moveTo>
                <a:cubicBezTo>
                  <a:pt x="714" y="65"/>
                  <a:pt x="725" y="64"/>
                  <a:pt x="732" y="67"/>
                </a:cubicBezTo>
                <a:cubicBezTo>
                  <a:pt x="725" y="69"/>
                  <a:pt x="719" y="70"/>
                  <a:pt x="709" y="68"/>
                </a:cubicBezTo>
                <a:close/>
                <a:moveTo>
                  <a:pt x="422" y="61"/>
                </a:moveTo>
                <a:cubicBezTo>
                  <a:pt x="417" y="58"/>
                  <a:pt x="415" y="61"/>
                  <a:pt x="409" y="58"/>
                </a:cubicBezTo>
                <a:cubicBezTo>
                  <a:pt x="414" y="56"/>
                  <a:pt x="431" y="58"/>
                  <a:pt x="432" y="48"/>
                </a:cubicBezTo>
                <a:cubicBezTo>
                  <a:pt x="445" y="43"/>
                  <a:pt x="464" y="54"/>
                  <a:pt x="474" y="46"/>
                </a:cubicBezTo>
                <a:cubicBezTo>
                  <a:pt x="465" y="44"/>
                  <a:pt x="455" y="46"/>
                  <a:pt x="446" y="45"/>
                </a:cubicBezTo>
                <a:cubicBezTo>
                  <a:pt x="455" y="42"/>
                  <a:pt x="475" y="43"/>
                  <a:pt x="487" y="43"/>
                </a:cubicBezTo>
                <a:cubicBezTo>
                  <a:pt x="483" y="46"/>
                  <a:pt x="477" y="48"/>
                  <a:pt x="475" y="46"/>
                </a:cubicBezTo>
                <a:cubicBezTo>
                  <a:pt x="484" y="48"/>
                  <a:pt x="507" y="49"/>
                  <a:pt x="523" y="52"/>
                </a:cubicBezTo>
                <a:cubicBezTo>
                  <a:pt x="524" y="51"/>
                  <a:pt x="528" y="48"/>
                  <a:pt x="524" y="48"/>
                </a:cubicBezTo>
                <a:cubicBezTo>
                  <a:pt x="547" y="51"/>
                  <a:pt x="564" y="47"/>
                  <a:pt x="592" y="45"/>
                </a:cubicBezTo>
                <a:cubicBezTo>
                  <a:pt x="639" y="43"/>
                  <a:pt x="692" y="45"/>
                  <a:pt x="741" y="44"/>
                </a:cubicBezTo>
                <a:cubicBezTo>
                  <a:pt x="778" y="44"/>
                  <a:pt x="818" y="43"/>
                  <a:pt x="856" y="40"/>
                </a:cubicBezTo>
                <a:cubicBezTo>
                  <a:pt x="874" y="38"/>
                  <a:pt x="890" y="43"/>
                  <a:pt x="908" y="43"/>
                </a:cubicBezTo>
                <a:cubicBezTo>
                  <a:pt x="824" y="63"/>
                  <a:pt x="712" y="64"/>
                  <a:pt x="628" y="65"/>
                </a:cubicBezTo>
                <a:cubicBezTo>
                  <a:pt x="630" y="62"/>
                  <a:pt x="636" y="64"/>
                  <a:pt x="638" y="62"/>
                </a:cubicBezTo>
                <a:cubicBezTo>
                  <a:pt x="605" y="60"/>
                  <a:pt x="561" y="68"/>
                  <a:pt x="532" y="64"/>
                </a:cubicBezTo>
                <a:cubicBezTo>
                  <a:pt x="531" y="61"/>
                  <a:pt x="533" y="62"/>
                  <a:pt x="533" y="61"/>
                </a:cubicBezTo>
                <a:cubicBezTo>
                  <a:pt x="523" y="61"/>
                  <a:pt x="502" y="64"/>
                  <a:pt x="487" y="65"/>
                </a:cubicBezTo>
                <a:cubicBezTo>
                  <a:pt x="488" y="61"/>
                  <a:pt x="494" y="62"/>
                  <a:pt x="495" y="60"/>
                </a:cubicBezTo>
                <a:cubicBezTo>
                  <a:pt x="475" y="57"/>
                  <a:pt x="439" y="63"/>
                  <a:pt x="418" y="64"/>
                </a:cubicBezTo>
                <a:cubicBezTo>
                  <a:pt x="418" y="63"/>
                  <a:pt x="419" y="63"/>
                  <a:pt x="419" y="63"/>
                </a:cubicBezTo>
                <a:cubicBezTo>
                  <a:pt x="420" y="62"/>
                  <a:pt x="420" y="60"/>
                  <a:pt x="422" y="61"/>
                </a:cubicBezTo>
                <a:close/>
                <a:moveTo>
                  <a:pt x="371" y="62"/>
                </a:moveTo>
                <a:cubicBezTo>
                  <a:pt x="373" y="60"/>
                  <a:pt x="371" y="60"/>
                  <a:pt x="372" y="57"/>
                </a:cubicBezTo>
                <a:cubicBezTo>
                  <a:pt x="367" y="56"/>
                  <a:pt x="368" y="62"/>
                  <a:pt x="362" y="61"/>
                </a:cubicBezTo>
                <a:cubicBezTo>
                  <a:pt x="364" y="57"/>
                  <a:pt x="366" y="53"/>
                  <a:pt x="365" y="48"/>
                </a:cubicBezTo>
                <a:cubicBezTo>
                  <a:pt x="384" y="46"/>
                  <a:pt x="390" y="56"/>
                  <a:pt x="405" y="58"/>
                </a:cubicBezTo>
                <a:cubicBezTo>
                  <a:pt x="398" y="64"/>
                  <a:pt x="383" y="61"/>
                  <a:pt x="371" y="62"/>
                </a:cubicBezTo>
                <a:close/>
                <a:moveTo>
                  <a:pt x="1206" y="52"/>
                </a:moveTo>
                <a:cubicBezTo>
                  <a:pt x="1216" y="49"/>
                  <a:pt x="1230" y="52"/>
                  <a:pt x="1236" y="53"/>
                </a:cubicBezTo>
                <a:cubicBezTo>
                  <a:pt x="1231" y="55"/>
                  <a:pt x="1210" y="60"/>
                  <a:pt x="1206" y="52"/>
                </a:cubicBezTo>
                <a:close/>
                <a:moveTo>
                  <a:pt x="1251" y="48"/>
                </a:moveTo>
                <a:cubicBezTo>
                  <a:pt x="1261" y="37"/>
                  <a:pt x="1295" y="43"/>
                  <a:pt x="1314" y="44"/>
                </a:cubicBezTo>
                <a:cubicBezTo>
                  <a:pt x="1310" y="49"/>
                  <a:pt x="1305" y="48"/>
                  <a:pt x="1298" y="49"/>
                </a:cubicBezTo>
                <a:cubicBezTo>
                  <a:pt x="1290" y="41"/>
                  <a:pt x="1264" y="50"/>
                  <a:pt x="1251" y="48"/>
                </a:cubicBezTo>
                <a:close/>
                <a:moveTo>
                  <a:pt x="950" y="42"/>
                </a:moveTo>
                <a:cubicBezTo>
                  <a:pt x="956" y="39"/>
                  <a:pt x="973" y="42"/>
                  <a:pt x="980" y="42"/>
                </a:cubicBezTo>
                <a:cubicBezTo>
                  <a:pt x="973" y="54"/>
                  <a:pt x="960" y="41"/>
                  <a:pt x="950" y="42"/>
                </a:cubicBezTo>
                <a:close/>
                <a:moveTo>
                  <a:pt x="409" y="42"/>
                </a:moveTo>
                <a:cubicBezTo>
                  <a:pt x="409" y="45"/>
                  <a:pt x="404" y="43"/>
                  <a:pt x="402" y="43"/>
                </a:cubicBezTo>
                <a:cubicBezTo>
                  <a:pt x="404" y="41"/>
                  <a:pt x="405" y="43"/>
                  <a:pt x="409" y="42"/>
                </a:cubicBezTo>
                <a:close/>
                <a:moveTo>
                  <a:pt x="407" y="40"/>
                </a:moveTo>
                <a:cubicBezTo>
                  <a:pt x="408" y="38"/>
                  <a:pt x="411" y="39"/>
                  <a:pt x="412" y="38"/>
                </a:cubicBezTo>
                <a:cubicBezTo>
                  <a:pt x="408" y="36"/>
                  <a:pt x="401" y="36"/>
                  <a:pt x="399" y="32"/>
                </a:cubicBezTo>
                <a:cubicBezTo>
                  <a:pt x="410" y="32"/>
                  <a:pt x="428" y="33"/>
                  <a:pt x="441" y="34"/>
                </a:cubicBezTo>
                <a:cubicBezTo>
                  <a:pt x="433" y="40"/>
                  <a:pt x="419" y="39"/>
                  <a:pt x="407" y="40"/>
                </a:cubicBezTo>
                <a:close/>
                <a:moveTo>
                  <a:pt x="1260" y="27"/>
                </a:moveTo>
                <a:cubicBezTo>
                  <a:pt x="1269" y="28"/>
                  <a:pt x="1277" y="25"/>
                  <a:pt x="1283" y="28"/>
                </a:cubicBezTo>
                <a:cubicBezTo>
                  <a:pt x="1279" y="33"/>
                  <a:pt x="1265" y="33"/>
                  <a:pt x="1260" y="27"/>
                </a:cubicBezTo>
                <a:close/>
              </a:path>
            </a:pathLst>
          </a:custGeom>
          <a:solidFill>
            <a:srgbClr val="000000"/>
          </a:solidFill>
          <a:ln w="9525">
            <a:noFill/>
            <a:miter lim="800000"/>
          </a:ln>
        </p:spPr>
        <p:txBody>
          <a:bodyPr/>
          <a:lstStyle/>
          <a:p>
            <a:endParaRPr lang="zh-CN" altLang="en-US" sz="2400"/>
          </a:p>
        </p:txBody>
      </p:sp>
      <p:sp>
        <p:nvSpPr>
          <p:cNvPr id="52" name="文本框 65"/>
          <p:cNvSpPr txBox="1">
            <a:spLocks noChangeArrowheads="1"/>
          </p:cNvSpPr>
          <p:nvPr/>
        </p:nvSpPr>
        <p:spPr bwMode="auto">
          <a:xfrm>
            <a:off x="285718" y="1762118"/>
            <a:ext cx="2672080" cy="521970"/>
          </a:xfrm>
          <a:prstGeom prst="rect">
            <a:avLst/>
          </a:prstGeom>
          <a:noFill/>
          <a:ln w="9525">
            <a:noFill/>
            <a:miter lim="800000"/>
          </a:ln>
        </p:spPr>
        <p:txBody>
          <a:bodyPr wrap="none">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权利法案的影响</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133985" y="2541270"/>
            <a:ext cx="3898900" cy="1753235"/>
          </a:xfrm>
          <a:prstGeom prst="rect">
            <a:avLst/>
          </a:prstGeom>
        </p:spPr>
        <p:txBody>
          <a:bodyPr wrap="square">
            <a:spAutoFit/>
          </a:bodyPr>
          <a:lstStyle/>
          <a:p>
            <a:pPr lvl="0"/>
            <a:r>
              <a:rPr lang="zh-CN" altLang="en-US" sz="3600" dirty="0" smtClean="0">
                <a:solidFill>
                  <a:prstClr val="black"/>
                </a:solidFill>
                <a:latin typeface="华文新魏" panose="02010800040101010101" pitchFamily="2" charset="-122"/>
                <a:ea typeface="华文新魏" panose="02010800040101010101" pitchFamily="2" charset="-122"/>
              </a:rPr>
              <a:t>英国</a:t>
            </a:r>
            <a:r>
              <a:rPr lang="zh-CN" altLang="en-US" sz="3600" dirty="0" smtClean="0">
                <a:solidFill>
                  <a:srgbClr val="FF0000"/>
                </a:solidFill>
                <a:latin typeface="华文新魏" panose="02010800040101010101" pitchFamily="2" charset="-122"/>
                <a:ea typeface="华文新魏" panose="02010800040101010101" pitchFamily="2" charset="-122"/>
              </a:rPr>
              <a:t>议会</a:t>
            </a:r>
            <a:r>
              <a:rPr lang="zh-CN" altLang="en-US" sz="3600" dirty="0" smtClean="0">
                <a:solidFill>
                  <a:prstClr val="black"/>
                </a:solidFill>
                <a:latin typeface="华文新魏" panose="02010800040101010101" pitchFamily="2" charset="-122"/>
                <a:ea typeface="华文新魏" panose="02010800040101010101" pitchFamily="2" charset="-122"/>
              </a:rPr>
              <a:t>的权利日益超过国王，</a:t>
            </a:r>
            <a:r>
              <a:rPr lang="zh-CN" altLang="en-US" sz="3600" u="sng" dirty="0" smtClean="0">
                <a:solidFill>
                  <a:srgbClr val="FF0000"/>
                </a:solidFill>
                <a:latin typeface="华文新魏" panose="02010800040101010101" pitchFamily="2" charset="-122"/>
                <a:ea typeface="华文新魏" panose="02010800040101010101" pitchFamily="2" charset="-122"/>
              </a:rPr>
              <a:t>君主立宪制</a:t>
            </a:r>
            <a:r>
              <a:rPr lang="zh-CN" altLang="en-US" sz="3600" dirty="0" smtClean="0">
                <a:solidFill>
                  <a:prstClr val="black"/>
                </a:solidFill>
                <a:latin typeface="华文新魏" panose="02010800040101010101" pitchFamily="2" charset="-122"/>
                <a:ea typeface="华文新魏" panose="02010800040101010101" pitchFamily="2" charset="-122"/>
              </a:rPr>
              <a:t>逐渐形成。</a:t>
            </a:r>
            <a:endParaRPr lang="zh-CN" altLang="en-US" sz="3600" dirty="0" smtClean="0">
              <a:solidFill>
                <a:prstClr val="black"/>
              </a:solidFill>
              <a:latin typeface="华文新魏" panose="02010800040101010101" pitchFamily="2" charset="-122"/>
              <a:ea typeface="华文新魏" panose="02010800040101010101" pitchFamily="2" charset="-122"/>
            </a:endParaRPr>
          </a:p>
        </p:txBody>
      </p:sp>
      <p:pic>
        <p:nvPicPr>
          <p:cNvPr id="37" name="图片 36"/>
          <p:cNvPicPr>
            <a:picLocks noChangeAspect="1"/>
          </p:cNvPicPr>
          <p:nvPr/>
        </p:nvPicPr>
        <p:blipFill rotWithShape="1">
          <a:blip r:embed="rId6" cstate="print">
            <a:extLst>
              <a:ext uri="{28A0092B-C50C-407E-A947-70E740481C1C}">
                <a14:useLocalDpi xmlns:a14="http://schemas.microsoft.com/office/drawing/2010/main" val="0"/>
              </a:ext>
            </a:extLst>
          </a:blip>
          <a:srcRect l="24814" r="13974" b="25049"/>
          <a:stretch>
            <a:fillRect/>
          </a:stretch>
        </p:blipFill>
        <p:spPr>
          <a:xfrm>
            <a:off x="4117963" y="1671624"/>
            <a:ext cx="7215238" cy="5357850"/>
          </a:xfrm>
          <a:prstGeom prst="roundRect">
            <a:avLst>
              <a:gd name="adj" fmla="val 4839"/>
            </a:avLst>
          </a:prstGeom>
          <a:ln>
            <a:solidFill>
              <a:schemeClr val="bg2">
                <a:lumMod val="50000"/>
              </a:schemeClr>
            </a:solidFill>
          </a:ln>
          <a:effectLst>
            <a:outerShdw blurRad="292100" dist="139700" dir="2700000" algn="tl" rotWithShape="0">
              <a:srgbClr val="333333">
                <a:alpha val="65000"/>
              </a:srgbClr>
            </a:outerShdw>
          </a:effectLst>
        </p:spPr>
      </p:pic>
      <p:grpSp>
        <p:nvGrpSpPr>
          <p:cNvPr id="38" name="组合 67"/>
          <p:cNvGrpSpPr/>
          <p:nvPr/>
        </p:nvGrpSpPr>
        <p:grpSpPr>
          <a:xfrm>
            <a:off x="4262847" y="4254150"/>
            <a:ext cx="620625" cy="594142"/>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40" name="椭圆 3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41" name="TextBox 51"/>
          <p:cNvSpPr txBox="1"/>
          <p:nvPr/>
        </p:nvSpPr>
        <p:spPr>
          <a:xfrm>
            <a:off x="4291726" y="4294717"/>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立</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42" name="组合 67"/>
          <p:cNvGrpSpPr/>
          <p:nvPr/>
        </p:nvGrpSpPr>
        <p:grpSpPr>
          <a:xfrm>
            <a:off x="4251288" y="4863696"/>
            <a:ext cx="620625" cy="594142"/>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53" name="TextBox 52"/>
          <p:cNvSpPr txBox="1"/>
          <p:nvPr/>
        </p:nvSpPr>
        <p:spPr>
          <a:xfrm>
            <a:off x="4280167" y="4904263"/>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宪</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54" name="组合 67"/>
          <p:cNvGrpSpPr/>
          <p:nvPr/>
        </p:nvGrpSpPr>
        <p:grpSpPr>
          <a:xfrm>
            <a:off x="4260527" y="3611208"/>
            <a:ext cx="620625" cy="594142"/>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58" name="TextBox 51"/>
          <p:cNvSpPr txBox="1"/>
          <p:nvPr/>
        </p:nvSpPr>
        <p:spPr>
          <a:xfrm>
            <a:off x="4289406" y="3651775"/>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主</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59" name="组合 67"/>
          <p:cNvGrpSpPr/>
          <p:nvPr/>
        </p:nvGrpSpPr>
        <p:grpSpPr>
          <a:xfrm>
            <a:off x="4260527" y="3028946"/>
            <a:ext cx="620625" cy="594142"/>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61" name="椭圆 6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62" name="TextBox 61"/>
          <p:cNvSpPr txBox="1"/>
          <p:nvPr/>
        </p:nvSpPr>
        <p:spPr>
          <a:xfrm>
            <a:off x="4289406" y="3069513"/>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君</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63" name="组合 67"/>
          <p:cNvGrpSpPr/>
          <p:nvPr/>
        </p:nvGrpSpPr>
        <p:grpSpPr>
          <a:xfrm>
            <a:off x="4272398" y="5547205"/>
            <a:ext cx="620625" cy="594142"/>
            <a:chOff x="304800" y="673100"/>
            <a:chExt cx="4000500" cy="4000500"/>
          </a:xfrm>
          <a:effectLst>
            <a:outerShdw blurRad="444500" dist="2540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65" name="椭圆 6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66" name="TextBox 65"/>
          <p:cNvSpPr txBox="1"/>
          <p:nvPr/>
        </p:nvSpPr>
        <p:spPr>
          <a:xfrm>
            <a:off x="4301277" y="5587772"/>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制</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67" name="Text Box 4"/>
          <p:cNvSpPr txBox="1">
            <a:spLocks noChangeArrowheads="1"/>
          </p:cNvSpPr>
          <p:nvPr/>
        </p:nvSpPr>
        <p:spPr bwMode="auto">
          <a:xfrm>
            <a:off x="4903781" y="1780050"/>
            <a:ext cx="6572296" cy="2677656"/>
          </a:xfrm>
          <a:prstGeom prst="rect">
            <a:avLst/>
          </a:prstGeom>
          <a:noFill/>
          <a:ln w="9525">
            <a:noFill/>
            <a:miter lim="800000"/>
          </a:ln>
        </p:spPr>
        <p:txBody>
          <a:bodyPr wrap="square">
            <a:spAutoFit/>
          </a:bodyPr>
          <a:lstStyle/>
          <a:p>
            <a:pPr>
              <a:spcBef>
                <a:spcPct val="5000"/>
              </a:spcBef>
            </a:pPr>
            <a:r>
              <a:rPr kumimoji="1" lang="en-US" altLang="zh-CN" sz="2800" dirty="0">
                <a:latin typeface="华文新魏" panose="02010800040101010101" pitchFamily="2" charset="-122"/>
                <a:ea typeface="华文新魏" panose="02010800040101010101" pitchFamily="2" charset="-122"/>
              </a:rPr>
              <a:t>     </a:t>
            </a:r>
            <a:r>
              <a:rPr kumimoji="1" lang="zh-CN" altLang="en-US" sz="2800" dirty="0" smtClean="0">
                <a:latin typeface="华文新魏" panose="02010800040101010101" pitchFamily="2" charset="-122"/>
                <a:ea typeface="华文新魏" panose="02010800040101010101" pitchFamily="2" charset="-122"/>
              </a:rPr>
              <a:t>君主立宪制是</a:t>
            </a:r>
            <a:r>
              <a:rPr kumimoji="1" lang="zh-CN" altLang="en-US" sz="2800" dirty="0">
                <a:latin typeface="华文新魏" panose="02010800040101010101" pitchFamily="2" charset="-122"/>
                <a:ea typeface="华文新魏" panose="02010800040101010101" pitchFamily="2" charset="-122"/>
              </a:rPr>
              <a:t>资本主义社会的一种政权组织形式，是指资本主义国家的君主权力受到宪法制约和限制的君主制</a:t>
            </a:r>
            <a:r>
              <a:rPr kumimoji="1" lang="zh-CN" altLang="en-US" sz="2800" dirty="0" smtClean="0">
                <a:latin typeface="华文新魏" panose="02010800040101010101" pitchFamily="2" charset="-122"/>
                <a:ea typeface="华文新魏" panose="02010800040101010101" pitchFamily="2" charset="-122"/>
              </a:rPr>
              <a:t>。在</a:t>
            </a:r>
            <a:r>
              <a:rPr kumimoji="1" lang="zh-CN" altLang="en-US" sz="2800" dirty="0">
                <a:latin typeface="华文新魏" panose="02010800040101010101" pitchFamily="2" charset="-122"/>
                <a:ea typeface="华文新魏" panose="02010800040101010101" pitchFamily="2" charset="-122"/>
              </a:rPr>
              <a:t>这种</a:t>
            </a:r>
            <a:r>
              <a:rPr kumimoji="1" lang="zh-CN" altLang="en-US" sz="2800" dirty="0">
                <a:solidFill>
                  <a:srgbClr val="C00000"/>
                </a:solidFill>
                <a:latin typeface="华文新魏" panose="02010800040101010101" pitchFamily="2" charset="-122"/>
                <a:ea typeface="华文新魏" panose="02010800040101010101" pitchFamily="2" charset="-122"/>
              </a:rPr>
              <a:t>政体</a:t>
            </a:r>
            <a:r>
              <a:rPr kumimoji="1" lang="zh-CN" altLang="en-US" sz="2800" dirty="0">
                <a:latin typeface="华文新魏" panose="02010800040101010101" pitchFamily="2" charset="-122"/>
                <a:ea typeface="华文新魏" panose="02010800040101010101" pitchFamily="2" charset="-122"/>
              </a:rPr>
              <a:t>下，君主是名义上的世袭国家元首，处于统而不治的地位，国家权力中心在议会。</a:t>
            </a:r>
            <a:endParaRPr kumimoji="1" lang="zh-CN" altLang="en-US" sz="2800" dirty="0">
              <a:latin typeface="华文新魏" panose="02010800040101010101" pitchFamily="2" charset="-122"/>
              <a:ea typeface="华文新魏" panose="02010800040101010101" pitchFamily="2" charset="-122"/>
            </a:endParaRPr>
          </a:p>
        </p:txBody>
      </p:sp>
      <p:sp>
        <p:nvSpPr>
          <p:cNvPr id="68" name="Rectangle 15"/>
          <p:cNvSpPr>
            <a:spLocks noChangeArrowheads="1"/>
          </p:cNvSpPr>
          <p:nvPr/>
        </p:nvSpPr>
        <p:spPr bwMode="auto">
          <a:xfrm>
            <a:off x="5118095" y="4496953"/>
            <a:ext cx="2786082" cy="2246769"/>
          </a:xfrm>
          <a:prstGeom prst="rect">
            <a:avLst/>
          </a:prstGeom>
          <a:noFill/>
          <a:ln w="9525">
            <a:noFill/>
            <a:miter lim="800000"/>
          </a:ln>
        </p:spPr>
        <p:txBody>
          <a:bodyPr wrap="square">
            <a:spAutoFit/>
          </a:bodyPr>
          <a:lstStyle/>
          <a:p>
            <a:r>
              <a:rPr lang="zh-CN" altLang="en-US" sz="2000" b="1" dirty="0" smtClean="0">
                <a:solidFill>
                  <a:srgbClr val="000000"/>
                </a:solidFill>
                <a:latin typeface="黑体" panose="02010609060101010101" pitchFamily="49" charset="-122"/>
                <a:ea typeface="黑体" panose="02010609060101010101" pitchFamily="49" charset="-122"/>
              </a:rPr>
              <a:t>目前世界上的君主立宪制国家一般认为有：</a:t>
            </a:r>
            <a:endParaRPr lang="zh-CN" altLang="en-US" sz="2000" b="1" dirty="0" smtClean="0">
              <a:solidFill>
                <a:srgbClr val="000000"/>
              </a:solidFill>
              <a:latin typeface="黑体" panose="02010609060101010101" pitchFamily="49" charset="-122"/>
              <a:ea typeface="黑体" panose="02010609060101010101" pitchFamily="49" charset="-122"/>
            </a:endParaRPr>
          </a:p>
          <a:p>
            <a:r>
              <a:rPr lang="zh-CN" altLang="en-US" sz="2000" b="1" dirty="0" smtClean="0">
                <a:solidFill>
                  <a:srgbClr val="000000"/>
                </a:solidFill>
                <a:latin typeface="黑体" panose="02010609060101010101" pitchFamily="49" charset="-122"/>
                <a:ea typeface="黑体" panose="02010609060101010101" pitchFamily="49" charset="-122"/>
              </a:rPr>
              <a:t>欧洲：英国、挪威、瑞典、丹麦、荷兰、卢森堡、西班牙</a:t>
            </a:r>
            <a:endParaRPr lang="zh-CN" altLang="en-US" sz="2000" b="1" dirty="0" smtClean="0">
              <a:solidFill>
                <a:srgbClr val="000000"/>
              </a:solidFill>
              <a:latin typeface="黑体" panose="02010609060101010101" pitchFamily="49" charset="-122"/>
              <a:ea typeface="黑体" panose="02010609060101010101" pitchFamily="49" charset="-122"/>
            </a:endParaRPr>
          </a:p>
          <a:p>
            <a:r>
              <a:rPr lang="zh-CN" altLang="en-US" sz="2000" b="1" dirty="0" smtClean="0">
                <a:solidFill>
                  <a:srgbClr val="000000"/>
                </a:solidFill>
                <a:latin typeface="黑体" panose="02010609060101010101" pitchFamily="49" charset="-122"/>
                <a:ea typeface="黑体" panose="02010609060101010101" pitchFamily="49" charset="-122"/>
              </a:rPr>
              <a:t>亚洲：日本、柬埔寨、泰国、马来西亚等</a:t>
            </a:r>
            <a:endParaRPr lang="zh-CN" altLang="en-US" sz="2000" b="1" dirty="0" smtClean="0">
              <a:solidFill>
                <a:srgbClr val="000000"/>
              </a:solidFill>
              <a:latin typeface="黑体" panose="02010609060101010101" pitchFamily="49" charset="-122"/>
              <a:ea typeface="黑体" panose="02010609060101010101" pitchFamily="49" charset="-122"/>
            </a:endParaRPr>
          </a:p>
        </p:txBody>
      </p:sp>
      <p:pic>
        <p:nvPicPr>
          <p:cNvPr id="69" name="Picture 12" descr="2e6fa73835118ed1d56225f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8001055" y="4529144"/>
            <a:ext cx="3403584" cy="2164607"/>
          </a:xfrm>
          <a:prstGeom prst="rect">
            <a:avLst/>
          </a:prstGeom>
          <a:noFill/>
          <a:ln w="9525">
            <a:noFill/>
            <a:miter lim="800000"/>
            <a:headEnd/>
            <a:tailEnd/>
          </a:ln>
        </p:spPr>
      </p:pic>
      <p:pic>
        <p:nvPicPr>
          <p:cNvPr id="45" name="图片 44" descr="QQ截图20180225104254.png">
            <a:hlinkClick r:id="rId8" action="ppaction://hlinksldjump"/>
          </p:cNvPr>
          <p:cNvPicPr>
            <a:picLocks noChangeAspect="1"/>
          </p:cNvPicPr>
          <p:nvPr/>
        </p:nvPicPr>
        <p:blipFill>
          <a:blip r:embed="rId9"/>
          <a:stretch>
            <a:fillRect/>
          </a:stretch>
        </p:blipFill>
        <p:spPr>
          <a:xfrm>
            <a:off x="10904573" y="6606926"/>
            <a:ext cx="571504" cy="565424"/>
          </a:xfrm>
          <a:prstGeom prst="ellipse">
            <a:avLst/>
          </a:prstGeom>
          <a:effectLst>
            <a:outerShdw blurRad="76200" dir="13500000" sy="23000" kx="1200000" algn="br" rotWithShape="0">
              <a:prstClr val="black">
                <a:alpha val="20000"/>
              </a:prstClr>
            </a:outerShdw>
          </a:effectLst>
        </p:spPr>
      </p:pic>
      <p:sp>
        <p:nvSpPr>
          <p:cNvPr id="4" name="文本框 3"/>
          <p:cNvSpPr txBox="1"/>
          <p:nvPr/>
        </p:nvSpPr>
        <p:spPr>
          <a:xfrm>
            <a:off x="188595" y="4457700"/>
            <a:ext cx="3907155" cy="2676525"/>
          </a:xfrm>
          <a:prstGeom prst="rect">
            <a:avLst/>
          </a:prstGeom>
          <a:noFill/>
        </p:spPr>
        <p:txBody>
          <a:bodyPr wrap="square" rtlCol="0">
            <a:spAutoFit/>
          </a:bodyPr>
          <a:p>
            <a:r>
              <a:rPr lang="zh-CN" altLang="en-US" sz="2400" b="1">
                <a:solidFill>
                  <a:srgbClr val="FF0000"/>
                </a:solidFill>
                <a:latin typeface="华文行楷" panose="02010800040101010101" charset="-122"/>
                <a:ea typeface="华文行楷" panose="02010800040101010101" charset="-122"/>
                <a:cs typeface="华文行楷" panose="02010800040101010101" charset="-122"/>
              </a:rPr>
              <a:t>君主立宪制的进步性：</a:t>
            </a:r>
            <a:endParaRPr lang="zh-CN" altLang="en-US" sz="2400" b="1">
              <a:latin typeface="华文行楷" panose="02010800040101010101" charset="-122"/>
              <a:ea typeface="华文行楷" panose="02010800040101010101" charset="-122"/>
              <a:cs typeface="华文行楷" panose="02010800040101010101" charset="-122"/>
            </a:endParaRPr>
          </a:p>
          <a:p>
            <a:r>
              <a:rPr lang="zh-CN" altLang="en-US" sz="2400" b="1">
                <a:latin typeface="华文行楷" panose="02010800040101010101" charset="-122"/>
                <a:ea typeface="华文行楷" panose="02010800040101010101" charset="-122"/>
                <a:cs typeface="华文行楷" panose="02010800040101010101" charset="-122"/>
              </a:rPr>
              <a:t>1、议会及政府逐步掌握了治理国家的权利；</a:t>
            </a:r>
            <a:endParaRPr lang="zh-CN" altLang="en-US" sz="2400" b="1">
              <a:latin typeface="华文行楷" panose="02010800040101010101" charset="-122"/>
              <a:ea typeface="华文行楷" panose="02010800040101010101" charset="-122"/>
              <a:cs typeface="华文行楷" panose="02010800040101010101" charset="-122"/>
            </a:endParaRPr>
          </a:p>
          <a:p>
            <a:r>
              <a:rPr lang="zh-CN" altLang="en-US" sz="2400" b="1">
                <a:latin typeface="华文行楷" panose="02010800040101010101" charset="-122"/>
                <a:ea typeface="华文行楷" panose="02010800040101010101" charset="-122"/>
                <a:cs typeface="华文行楷" panose="02010800040101010101" charset="-122"/>
              </a:rPr>
              <a:t>2、结束了英国的封建君主专制制度；</a:t>
            </a:r>
            <a:endParaRPr lang="zh-CN" altLang="en-US" sz="2400" b="1">
              <a:latin typeface="华文行楷" panose="02010800040101010101" charset="-122"/>
              <a:ea typeface="华文行楷" panose="02010800040101010101" charset="-122"/>
              <a:cs typeface="华文行楷" panose="02010800040101010101" charset="-122"/>
            </a:endParaRPr>
          </a:p>
          <a:p>
            <a:r>
              <a:rPr lang="zh-CN" altLang="en-US" sz="2400" b="1">
                <a:latin typeface="华文行楷" panose="02010800040101010101" charset="-122"/>
                <a:ea typeface="华文行楷" panose="02010800040101010101" charset="-122"/>
                <a:cs typeface="华文行楷" panose="02010800040101010101" charset="-122"/>
              </a:rPr>
              <a:t>3、为英国资本主义的发展提供了强有力的保障。</a:t>
            </a:r>
            <a:endParaRPr lang="zh-CN" altLang="en-US" sz="2400" b="1">
              <a:latin typeface="华文行楷" panose="02010800040101010101" charset="-122"/>
              <a:ea typeface="华文行楷" panose="02010800040101010101" charset="-122"/>
              <a:cs typeface="华文行楷"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dissolve">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dissolv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dissolve">
                                      <p:cBhvr>
                                        <p:cTn id="20" dur="500"/>
                                        <p:tgtEl>
                                          <p:spTgt spid="37"/>
                                        </p:tgtEl>
                                      </p:cBhvr>
                                    </p:animEffect>
                                  </p:childTnLst>
                                </p:cTn>
                              </p:par>
                              <p:par>
                                <p:cTn id="21" presetID="9"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dissolve">
                                      <p:cBhvr>
                                        <p:cTn id="23" dur="500"/>
                                        <p:tgtEl>
                                          <p:spTgt spid="3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dissolve">
                                      <p:cBhvr>
                                        <p:cTn id="26" dur="500"/>
                                        <p:tgtEl>
                                          <p:spTgt spid="41"/>
                                        </p:tgtEl>
                                      </p:cBhvr>
                                    </p:animEffect>
                                  </p:childTnLst>
                                </p:cTn>
                              </p:par>
                              <p:par>
                                <p:cTn id="27" presetID="9"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dissolve">
                                      <p:cBhvr>
                                        <p:cTn id="29" dur="500"/>
                                        <p:tgtEl>
                                          <p:spTgt spid="4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dissolve">
                                      <p:cBhvr>
                                        <p:cTn id="32" dur="500"/>
                                        <p:tgtEl>
                                          <p:spTgt spid="53"/>
                                        </p:tgtEl>
                                      </p:cBhvr>
                                    </p:animEffect>
                                  </p:childTnLst>
                                </p:cTn>
                              </p:par>
                              <p:par>
                                <p:cTn id="33" presetID="9"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dissolve">
                                      <p:cBhvr>
                                        <p:cTn id="35" dur="500"/>
                                        <p:tgtEl>
                                          <p:spTgt spid="5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dissolve">
                                      <p:cBhvr>
                                        <p:cTn id="38" dur="500"/>
                                        <p:tgtEl>
                                          <p:spTgt spid="58"/>
                                        </p:tgtEl>
                                      </p:cBhvr>
                                    </p:animEffect>
                                  </p:childTnLst>
                                </p:cTn>
                              </p:par>
                              <p:par>
                                <p:cTn id="39" presetID="9" presetClass="entr" presetSubtype="0"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500"/>
                                        <p:tgtEl>
                                          <p:spTgt spid="59"/>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dissolve">
                                      <p:cBhvr>
                                        <p:cTn id="44" dur="500"/>
                                        <p:tgtEl>
                                          <p:spTgt spid="62"/>
                                        </p:tgtEl>
                                      </p:cBhvr>
                                    </p:animEffect>
                                  </p:childTnLst>
                                </p:cTn>
                              </p:par>
                              <p:par>
                                <p:cTn id="45" presetID="9" presetClass="entr" presetSubtype="0"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dissolve">
                                      <p:cBhvr>
                                        <p:cTn id="47" dur="500"/>
                                        <p:tgtEl>
                                          <p:spTgt spid="63"/>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dissolve">
                                      <p:cBhvr>
                                        <p:cTn id="50" dur="500"/>
                                        <p:tgtEl>
                                          <p:spTgt spid="66"/>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dissolve">
                                      <p:cBhvr>
                                        <p:cTn id="53" dur="500"/>
                                        <p:tgtEl>
                                          <p:spTgt spid="67"/>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dissolve">
                                      <p:cBhvr>
                                        <p:cTn id="56" dur="500"/>
                                        <p:tgtEl>
                                          <p:spTgt spid="68"/>
                                        </p:tgtEl>
                                      </p:cBhvr>
                                    </p:animEffect>
                                  </p:childTnLst>
                                </p:cTn>
                              </p:par>
                              <p:par>
                                <p:cTn id="57" presetID="9" presetClass="entr" presetSubtype="0" fill="hold" nodeType="with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dissolve">
                                      <p:cBhvr>
                                        <p:cTn id="59" dur="500"/>
                                        <p:tgtEl>
                                          <p:spTgt spid="69"/>
                                        </p:tgtEl>
                                      </p:cBhvr>
                                    </p:animEffect>
                                  </p:childTnLst>
                                </p:cTn>
                              </p:par>
                            </p:childTnLst>
                          </p:cTn>
                        </p:par>
                        <p:par>
                          <p:cTn id="60" fill="hold">
                            <p:stCondLst>
                              <p:cond delay="500"/>
                            </p:stCondLst>
                            <p:childTnLst>
                              <p:par>
                                <p:cTn id="61" presetID="9" presetClass="entr" presetSubtype="0"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dissolve">
                                      <p:cBhvr>
                                        <p:cTn id="63" dur="500"/>
                                        <p:tgtEl>
                                          <p:spTgt spid="45"/>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ldLvl="0" animBg="1"/>
      <p:bldP spid="52" grpId="0"/>
      <p:bldP spid="36" grpId="0"/>
      <p:bldP spid="41" grpId="0"/>
      <p:bldP spid="53" grpId="0"/>
      <p:bldP spid="58" grpId="0"/>
      <p:bldP spid="62" grpId="0"/>
      <p:bldP spid="66" grpId="0"/>
      <p:bldP spid="67" grpId="0"/>
      <p:bldP spid="68" grpId="0"/>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a:extLst>
              <a:ext uri="{28A0092B-C50C-407E-A947-70E740481C1C}">
                <a14:useLocalDpi xmlns:a14="http://schemas.microsoft.com/office/drawing/2010/main" val="0"/>
              </a:ext>
            </a:extLst>
          </a:blip>
          <a:srcRect l="2243" t="2241" r="1691" b="1558"/>
          <a:stretch>
            <a:fillRect/>
          </a:stretch>
        </p:blipFill>
        <p:spPr>
          <a:xfrm>
            <a:off x="0" y="0"/>
            <a:ext cx="11522075" cy="7200900"/>
          </a:xfrm>
          <a:prstGeom prst="rect">
            <a:avLst/>
          </a:prstGeom>
        </p:spPr>
      </p:pic>
      <p:pic>
        <p:nvPicPr>
          <p:cNvPr id="33" name="图片 32" descr="QQ截图20180117155013.png"/>
          <p:cNvPicPr>
            <a:picLocks noChangeAspect="1"/>
          </p:cNvPicPr>
          <p:nvPr/>
        </p:nvPicPr>
        <p:blipFill>
          <a:blip r:embed="rId2">
            <a:clrChange>
              <a:clrFrom>
                <a:srgbClr val="FFFFFF"/>
              </a:clrFrom>
              <a:clrTo>
                <a:srgbClr val="FFFFFF">
                  <a:alpha val="0"/>
                </a:srgbClr>
              </a:clrTo>
            </a:clrChange>
          </a:blip>
          <a:stretch>
            <a:fillRect/>
          </a:stretch>
        </p:blipFill>
        <p:spPr>
          <a:xfrm>
            <a:off x="0" y="0"/>
            <a:ext cx="4382483" cy="7200900"/>
          </a:xfrm>
          <a:prstGeom prst="rect">
            <a:avLst/>
          </a:prstGeom>
        </p:spPr>
      </p:pic>
      <p:pic>
        <p:nvPicPr>
          <p:cNvPr id="22" name="图片 21" descr="01300000332400124239004544768_s.jpg"/>
          <p:cNvPicPr>
            <a:picLocks noChangeAspect="1"/>
          </p:cNvPicPr>
          <p:nvPr/>
        </p:nvPicPr>
        <p:blipFill>
          <a:blip r:embed="rId3">
            <a:duotone>
              <a:schemeClr val="bg2">
                <a:shade val="45000"/>
                <a:satMod val="135000"/>
              </a:schemeClr>
              <a:prstClr val="white"/>
            </a:duotone>
            <a:lum bright="-30000" contrast="30000"/>
          </a:blip>
          <a:srcRect t="23077" b="12820"/>
          <a:stretch>
            <a:fillRect/>
          </a:stretch>
        </p:blipFill>
        <p:spPr>
          <a:xfrm>
            <a:off x="546063" y="314302"/>
            <a:ext cx="10715700" cy="5151779"/>
          </a:xfrm>
          <a:prstGeom prst="roundRect">
            <a:avLst>
              <a:gd name="adj" fmla="val 8099"/>
            </a:avLst>
          </a:prstGeom>
          <a:ln>
            <a:noFill/>
          </a:ln>
          <a:effectLst>
            <a:outerShdw blurRad="292100" dist="139700" dir="2700000" algn="tl" rotWithShape="0">
              <a:srgbClr val="333333">
                <a:alpha val="65000"/>
              </a:srgbClr>
            </a:outerShdw>
          </a:effectLst>
        </p:spPr>
      </p:pic>
      <p:cxnSp>
        <p:nvCxnSpPr>
          <p:cNvPr id="3" name="直接连接符 2"/>
          <p:cNvCxnSpPr/>
          <p:nvPr/>
        </p:nvCxnSpPr>
        <p:spPr>
          <a:xfrm>
            <a:off x="688939" y="1417452"/>
            <a:ext cx="9501254" cy="1588"/>
          </a:xfrm>
          <a:prstGeom prst="line">
            <a:avLst/>
          </a:prstGeom>
          <a:ln w="57150">
            <a:solidFill>
              <a:srgbClr val="76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 name="组合 3"/>
          <p:cNvGrpSpPr/>
          <p:nvPr/>
        </p:nvGrpSpPr>
        <p:grpSpPr>
          <a:xfrm>
            <a:off x="659477" y="704660"/>
            <a:ext cx="3744238" cy="642942"/>
            <a:chOff x="3853815" y="1936053"/>
            <a:chExt cx="3744238" cy="1256352"/>
          </a:xfrm>
          <a:solidFill>
            <a:schemeClr val="accent2">
              <a:lumMod val="50000"/>
            </a:schemeClr>
          </a:solidFill>
        </p:grpSpPr>
        <p:sp>
          <p:nvSpPr>
            <p:cNvPr id="5" name="TextBox 4"/>
            <p:cNvSpPr txBox="1"/>
            <p:nvPr/>
          </p:nvSpPr>
          <p:spPr>
            <a:xfrm>
              <a:off x="3853815" y="1936053"/>
              <a:ext cx="3650654" cy="1256352"/>
            </a:xfrm>
            <a:custGeom>
              <a:avLst/>
              <a:gdLst>
                <a:gd name="connsiteX0" fmla="*/ 0 w 3638754"/>
                <a:gd name="connsiteY0" fmla="*/ 0 h 1247943"/>
                <a:gd name="connsiteX1" fmla="*/ 3638754 w 3638754"/>
                <a:gd name="connsiteY1" fmla="*/ 0 h 1247943"/>
                <a:gd name="connsiteX2" fmla="*/ 3638754 w 3638754"/>
                <a:gd name="connsiteY2" fmla="*/ 1247943 h 1247943"/>
                <a:gd name="connsiteX3" fmla="*/ 0 w 3638754"/>
                <a:gd name="connsiteY3" fmla="*/ 1247943 h 1247943"/>
                <a:gd name="connsiteX4" fmla="*/ 0 w 3638754"/>
                <a:gd name="connsiteY4" fmla="*/ 0 h 1247943"/>
                <a:gd name="connsiteX0-1" fmla="*/ 0 w 3638754"/>
                <a:gd name="connsiteY0-2" fmla="*/ 8409 h 1256352"/>
                <a:gd name="connsiteX1-3" fmla="*/ 111925 w 3638754"/>
                <a:gd name="connsiteY1-4" fmla="*/ 0 h 1256352"/>
                <a:gd name="connsiteX2-5" fmla="*/ 3638754 w 3638754"/>
                <a:gd name="connsiteY2-6" fmla="*/ 8409 h 1256352"/>
                <a:gd name="connsiteX3-7" fmla="*/ 3638754 w 3638754"/>
                <a:gd name="connsiteY3-8" fmla="*/ 1256352 h 1256352"/>
                <a:gd name="connsiteX4-9" fmla="*/ 0 w 3638754"/>
                <a:gd name="connsiteY4-10" fmla="*/ 1256352 h 1256352"/>
                <a:gd name="connsiteX5" fmla="*/ 0 w 3638754"/>
                <a:gd name="connsiteY5" fmla="*/ 8409 h 1256352"/>
                <a:gd name="connsiteX0-11" fmla="*/ 11900 w 3650654"/>
                <a:gd name="connsiteY0-12" fmla="*/ 8409 h 1256352"/>
                <a:gd name="connsiteX1-13" fmla="*/ 123825 w 3650654"/>
                <a:gd name="connsiteY1-14" fmla="*/ 0 h 1256352"/>
                <a:gd name="connsiteX2-15" fmla="*/ 3650654 w 3650654"/>
                <a:gd name="connsiteY2-16" fmla="*/ 8409 h 1256352"/>
                <a:gd name="connsiteX3-17" fmla="*/ 3650654 w 3650654"/>
                <a:gd name="connsiteY3-18" fmla="*/ 1256352 h 1256352"/>
                <a:gd name="connsiteX4-19" fmla="*/ 11900 w 3650654"/>
                <a:gd name="connsiteY4-20" fmla="*/ 1256352 h 1256352"/>
                <a:gd name="connsiteX5-21" fmla="*/ 0 w 3650654"/>
                <a:gd name="connsiteY5-22" fmla="*/ 76200 h 1256352"/>
                <a:gd name="connsiteX6" fmla="*/ 11900 w 3650654"/>
                <a:gd name="connsiteY6" fmla="*/ 8409 h 1256352"/>
                <a:gd name="connsiteX0-23" fmla="*/ 0 w 3650654"/>
                <a:gd name="connsiteY0-24" fmla="*/ 76200 h 1256352"/>
                <a:gd name="connsiteX1-25" fmla="*/ 123825 w 3650654"/>
                <a:gd name="connsiteY1-26" fmla="*/ 0 h 1256352"/>
                <a:gd name="connsiteX2-27" fmla="*/ 3650654 w 3650654"/>
                <a:gd name="connsiteY2-28" fmla="*/ 8409 h 1256352"/>
                <a:gd name="connsiteX3-29" fmla="*/ 3650654 w 3650654"/>
                <a:gd name="connsiteY3-30" fmla="*/ 1256352 h 1256352"/>
                <a:gd name="connsiteX4-31" fmla="*/ 11900 w 3650654"/>
                <a:gd name="connsiteY4-32" fmla="*/ 1256352 h 1256352"/>
                <a:gd name="connsiteX5-33" fmla="*/ 0 w 3650654"/>
                <a:gd name="connsiteY5-34" fmla="*/ 76200 h 12563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3650654" h="1256352">
                  <a:moveTo>
                    <a:pt x="0" y="76200"/>
                  </a:moveTo>
                  <a:lnTo>
                    <a:pt x="123825" y="0"/>
                  </a:lnTo>
                  <a:lnTo>
                    <a:pt x="3650654" y="8409"/>
                  </a:lnTo>
                  <a:lnTo>
                    <a:pt x="3650654" y="1256352"/>
                  </a:lnTo>
                  <a:lnTo>
                    <a:pt x="11900" y="1256352"/>
                  </a:lnTo>
                  <a:lnTo>
                    <a:pt x="0" y="76200"/>
                  </a:lnTo>
                  <a:close/>
                </a:path>
              </a:pathLst>
            </a:custGeom>
            <a:grpFill/>
            <a:ln>
              <a:noFill/>
            </a:ln>
            <a:effectLst>
              <a:outerShdw blurRad="444500" dist="254000" dir="8100000" algn="tr" rotWithShape="0">
                <a:prstClr val="black">
                  <a:alpha val="5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32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11500" dirty="0"/>
            </a:p>
          </p:txBody>
        </p:sp>
        <p:sp>
          <p:nvSpPr>
            <p:cNvPr id="6" name="TextBox 5"/>
            <p:cNvSpPr txBox="1"/>
            <p:nvPr/>
          </p:nvSpPr>
          <p:spPr>
            <a:xfrm>
              <a:off x="3925253" y="2028363"/>
              <a:ext cx="3672800" cy="1022407"/>
            </a:xfrm>
            <a:prstGeom prst="rect">
              <a:avLst/>
            </a:prstGeom>
            <a:noFill/>
            <a:scene3d>
              <a:camera prst="orthographicFront"/>
              <a:lightRig rig="threePt" dir="t"/>
            </a:scene3d>
            <a:sp3d>
              <a:bevelT/>
            </a:sp3d>
          </p:spPr>
          <p:txBody>
            <a:bodyPr wrap="none" rtlCol="0">
              <a:spAutoFit/>
            </a:bodyPr>
            <a:lstStyle/>
            <a:p>
              <a:r>
                <a:rPr lang="zh-CN" altLang="en-US" sz="2800" b="1" spc="600" dirty="0" smtClean="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rPr>
                <a:t>人教版九年级上册</a:t>
              </a:r>
              <a:endParaRPr lang="zh-CN" altLang="en-US" sz="2800" b="1" spc="600"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endParaRPr>
            </a:p>
          </p:txBody>
        </p:sp>
      </p:grpSp>
      <p:sp>
        <p:nvSpPr>
          <p:cNvPr id="29" name="矩形 28"/>
          <p:cNvSpPr/>
          <p:nvPr/>
        </p:nvSpPr>
        <p:spPr>
          <a:xfrm>
            <a:off x="1547495" y="1750695"/>
            <a:ext cx="8654415" cy="706755"/>
          </a:xfrm>
          <a:prstGeom prst="rect">
            <a:avLst/>
          </a:prstGeom>
        </p:spPr>
        <p:txBody>
          <a:bodyPr wrap="square">
            <a:spAutoFit/>
          </a:bodyPr>
          <a:lstStyle/>
          <a:p>
            <a:pPr lvl="0" algn="ctr"/>
            <a:r>
              <a:rPr lang="zh-CN" altLang="en-US" sz="4000"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第六单元  资本主义制度的初步确立</a:t>
            </a:r>
            <a:endParaRPr lang="zh-CN" altLang="en-US" sz="4000"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
        <p:nvSpPr>
          <p:cNvPr id="28" name="文本框 6"/>
          <p:cNvSpPr txBox="1"/>
          <p:nvPr/>
        </p:nvSpPr>
        <p:spPr>
          <a:xfrm>
            <a:off x="2617765" y="2457442"/>
            <a:ext cx="7072362" cy="707886"/>
          </a:xfrm>
          <a:prstGeom prst="rect">
            <a:avLst/>
          </a:prstGeom>
          <a:noFill/>
        </p:spPr>
        <p:txBody>
          <a:bodyPr wrap="square" rtlCol="0">
            <a:spAutoFit/>
          </a:bodyPr>
          <a:lstStyle/>
          <a:p>
            <a:r>
              <a:rPr lang="zh-CN" altLang="en-US" sz="40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第</a:t>
            </a:r>
            <a:r>
              <a:rPr lang="en-US" altLang="zh-CN" sz="40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17</a:t>
            </a:r>
            <a:r>
              <a:rPr lang="zh-CN" altLang="en-US" sz="40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课 　</a:t>
            </a:r>
            <a:r>
              <a:rPr lang="zh-CN" altLang="en-US" sz="40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君主立宪制的英国</a:t>
            </a:r>
            <a:endParaRPr lang="zh-CN" altLang="en-US" sz="4000" b="1" dirty="0">
              <a:solidFill>
                <a:schemeClr val="bg1"/>
              </a:solidFill>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25" name="图片 2"/>
          <p:cNvPicPr>
            <a:picLocks noChangeAspect="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rcRect r="16246"/>
          <a:stretch>
            <a:fillRect/>
          </a:stretch>
        </p:blipFill>
        <p:spPr>
          <a:xfrm>
            <a:off x="841255" y="3814764"/>
            <a:ext cx="10134756" cy="2143140"/>
          </a:xfrm>
          <a:prstGeom prst="rect">
            <a:avLst/>
          </a:prstGeom>
        </p:spPr>
      </p:pic>
      <p:pic>
        <p:nvPicPr>
          <p:cNvPr id="20" name="图片 19" descr="1.gif"/>
          <p:cNvPicPr>
            <a:picLocks noChangeAspect="1"/>
          </p:cNvPicPr>
          <p:nvPr/>
        </p:nvPicPr>
        <p:blipFill>
          <a:blip r:embed="rId5"/>
          <a:srcRect l="30188"/>
          <a:stretch>
            <a:fillRect/>
          </a:stretch>
        </p:blipFill>
        <p:spPr>
          <a:xfrm>
            <a:off x="903253" y="4131914"/>
            <a:ext cx="1922629" cy="1468800"/>
          </a:xfrm>
          <a:prstGeom prst="roundRect">
            <a:avLst>
              <a:gd name="adj" fmla="val 10336"/>
            </a:avLst>
          </a:prstGeom>
        </p:spPr>
      </p:pic>
      <p:pic>
        <p:nvPicPr>
          <p:cNvPr id="21" name="图片 20" descr="01200000030969126821046908170.jpg"/>
          <p:cNvPicPr>
            <a:picLocks noChangeAspect="1"/>
          </p:cNvPicPr>
          <p:nvPr/>
        </p:nvPicPr>
        <p:blipFill>
          <a:blip r:embed="rId6"/>
          <a:srcRect t="5000" b="33333"/>
          <a:stretch>
            <a:fillRect/>
          </a:stretch>
        </p:blipFill>
        <p:spPr>
          <a:xfrm>
            <a:off x="2903517" y="4131914"/>
            <a:ext cx="1894871" cy="1468800"/>
          </a:xfrm>
          <a:prstGeom prst="roundRect">
            <a:avLst>
              <a:gd name="adj" fmla="val 12446"/>
            </a:avLst>
          </a:prstGeom>
        </p:spPr>
      </p:pic>
      <p:pic>
        <p:nvPicPr>
          <p:cNvPr id="27" name="图片 26" descr="1.jpg"/>
          <p:cNvPicPr>
            <a:picLocks noChangeAspect="1"/>
          </p:cNvPicPr>
          <p:nvPr/>
        </p:nvPicPr>
        <p:blipFill>
          <a:blip r:embed="rId7"/>
          <a:srcRect l="9688"/>
          <a:stretch>
            <a:fillRect/>
          </a:stretch>
        </p:blipFill>
        <p:spPr>
          <a:xfrm>
            <a:off x="4875315" y="4131914"/>
            <a:ext cx="1997734" cy="1468800"/>
          </a:xfrm>
          <a:prstGeom prst="roundRect">
            <a:avLst>
              <a:gd name="adj" fmla="val 8226"/>
            </a:avLst>
          </a:prstGeom>
        </p:spPr>
      </p:pic>
      <p:pic>
        <p:nvPicPr>
          <p:cNvPr id="30" name="图片 29" descr="49CFB80C943D29ACE4DC29C5D035BE64.jpg"/>
          <p:cNvPicPr>
            <a:picLocks noChangeAspect="1"/>
          </p:cNvPicPr>
          <p:nvPr/>
        </p:nvPicPr>
        <p:blipFill>
          <a:blip r:embed="rId8"/>
          <a:stretch>
            <a:fillRect/>
          </a:stretch>
        </p:blipFill>
        <p:spPr>
          <a:xfrm>
            <a:off x="6904045" y="4171954"/>
            <a:ext cx="2040000" cy="1468800"/>
          </a:xfrm>
          <a:prstGeom prst="roundRect">
            <a:avLst>
              <a:gd name="adj" fmla="val 10336"/>
            </a:avLst>
          </a:prstGeom>
        </p:spPr>
      </p:pic>
      <p:pic>
        <p:nvPicPr>
          <p:cNvPr id="31" name="图片 30" descr="146888750.jpg"/>
          <p:cNvPicPr>
            <a:picLocks noChangeAspect="1"/>
          </p:cNvPicPr>
          <p:nvPr/>
        </p:nvPicPr>
        <p:blipFill>
          <a:blip r:embed="rId9"/>
          <a:srcRect l="9043" r="9559"/>
          <a:stretch>
            <a:fillRect/>
          </a:stretch>
        </p:blipFill>
        <p:spPr>
          <a:xfrm>
            <a:off x="8975747" y="4131512"/>
            <a:ext cx="1928826" cy="1468800"/>
          </a:xfrm>
          <a:prstGeom prst="roundRect">
            <a:avLst>
              <a:gd name="adj" fmla="val 9281"/>
            </a:avLst>
          </a:prstGeom>
        </p:spPr>
      </p:pic>
      <p:sp>
        <p:nvSpPr>
          <p:cNvPr id="23" name="文本框 6"/>
          <p:cNvSpPr txBox="1"/>
          <p:nvPr/>
        </p:nvSpPr>
        <p:spPr>
          <a:xfrm>
            <a:off x="1974823" y="3178316"/>
            <a:ext cx="8786874" cy="707886"/>
          </a:xfrm>
          <a:prstGeom prst="rect">
            <a:avLst/>
          </a:prstGeom>
          <a:noFill/>
        </p:spPr>
        <p:txBody>
          <a:bodyPr wrap="square" rtlCol="0">
            <a:spAutoFit/>
          </a:bodyPr>
          <a:lstStyle/>
          <a:p>
            <a:r>
              <a:rPr lang="zh-CN" altLang="en-US" sz="4000" b="1" dirty="0" smtClean="0">
                <a:solidFill>
                  <a:srgbClr val="FFFF00"/>
                </a:solidFill>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英国资产阶级革命（</a:t>
            </a:r>
            <a:r>
              <a:rPr lang="en-US" altLang="zh-CN" sz="4000" b="1" dirty="0" smtClean="0">
                <a:solidFill>
                  <a:srgbClr val="FFFF00"/>
                </a:solidFill>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1640</a:t>
            </a:r>
            <a:r>
              <a:rPr lang="zh-CN" altLang="en-US" sz="4000" b="1" dirty="0" smtClean="0">
                <a:solidFill>
                  <a:srgbClr val="FFFF00"/>
                </a:solidFill>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年</a:t>
            </a:r>
            <a:r>
              <a:rPr lang="en-US" altLang="zh-CN" sz="4000" b="1" dirty="0" smtClean="0">
                <a:solidFill>
                  <a:srgbClr val="FFFF00"/>
                </a:solidFill>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-1688</a:t>
            </a:r>
            <a:r>
              <a:rPr lang="zh-CN" altLang="en-US" sz="4000" b="1" dirty="0" smtClean="0">
                <a:solidFill>
                  <a:srgbClr val="FFFF00"/>
                </a:solidFill>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年）</a:t>
            </a:r>
            <a:endParaRPr lang="zh-CN" altLang="en-US" sz="4000" b="1" dirty="0">
              <a:solidFill>
                <a:srgbClr val="FFFF00"/>
              </a:solidFill>
              <a:effectLst>
                <a:glow rad="228600">
                  <a:schemeClr val="accent2">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a:extLst>
              <a:ext uri="{28A0092B-C50C-407E-A947-70E740481C1C}">
                <a14:useLocalDpi xmlns:a14="http://schemas.microsoft.com/office/drawing/2010/main" val="0"/>
              </a:ext>
            </a:extLst>
          </a:blip>
          <a:srcRect l="2243" t="2241" r="1691" b="1558"/>
          <a:stretch>
            <a:fillRect/>
          </a:stretch>
        </p:blipFill>
        <p:spPr>
          <a:xfrm>
            <a:off x="0" y="0"/>
            <a:ext cx="11522075" cy="7200900"/>
          </a:xfrm>
          <a:prstGeom prst="rect">
            <a:avLst/>
          </a:prstGeom>
        </p:spPr>
      </p:pic>
      <p:pic>
        <p:nvPicPr>
          <p:cNvPr id="33" name="图片 32" descr="QQ截图20180117155013.png"/>
          <p:cNvPicPr>
            <a:picLocks noChangeAspect="1"/>
          </p:cNvPicPr>
          <p:nvPr/>
        </p:nvPicPr>
        <p:blipFill>
          <a:blip r:embed="rId2">
            <a:clrChange>
              <a:clrFrom>
                <a:srgbClr val="FFFFFF"/>
              </a:clrFrom>
              <a:clrTo>
                <a:srgbClr val="FFFFFF">
                  <a:alpha val="0"/>
                </a:srgbClr>
              </a:clrTo>
            </a:clrChange>
          </a:blip>
          <a:stretch>
            <a:fillRect/>
          </a:stretch>
        </p:blipFill>
        <p:spPr>
          <a:xfrm>
            <a:off x="0" y="0"/>
            <a:ext cx="4382483" cy="7200900"/>
          </a:xfrm>
          <a:prstGeom prst="rect">
            <a:avLst/>
          </a:prstGeom>
        </p:spPr>
      </p:pic>
      <p:sp>
        <p:nvSpPr>
          <p:cNvPr id="4" name="圆角矩形 3"/>
          <p:cNvSpPr/>
          <p:nvPr/>
        </p:nvSpPr>
        <p:spPr>
          <a:xfrm>
            <a:off x="331749" y="385740"/>
            <a:ext cx="10930014" cy="6500858"/>
          </a:xfrm>
          <a:prstGeom prst="roundRect">
            <a:avLst>
              <a:gd name="adj" fmla="val 5040"/>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华文隶书" panose="02010800040101010101" pitchFamily="2" charset="-122"/>
              <a:ea typeface="华文隶书" panose="02010800040101010101" pitchFamily="2" charset="-122"/>
            </a:endParaRPr>
          </a:p>
        </p:txBody>
      </p:sp>
      <p:sp>
        <p:nvSpPr>
          <p:cNvPr id="5" name="Text Box 4"/>
          <p:cNvSpPr txBox="1">
            <a:spLocks noChangeArrowheads="1"/>
          </p:cNvSpPr>
          <p:nvPr/>
        </p:nvSpPr>
        <p:spPr bwMode="auto">
          <a:xfrm>
            <a:off x="546063" y="1743062"/>
            <a:ext cx="5143535" cy="1815882"/>
          </a:xfrm>
          <a:prstGeom prst="rect">
            <a:avLst/>
          </a:prstGeom>
          <a:noFill/>
          <a:ln w="9525">
            <a:noFill/>
            <a:miter lim="800000"/>
          </a:ln>
          <a:effectLst/>
        </p:spPr>
        <p:txBody>
          <a:bodyPr wrap="square">
            <a:spAutoFit/>
          </a:bodyPr>
          <a:lstStyle/>
          <a:p>
            <a:pPr algn="ctr">
              <a:spcBef>
                <a:spcPct val="50000"/>
              </a:spcBef>
              <a:defRPr/>
            </a:pPr>
            <a:r>
              <a:rPr lang="zh-CN" altLang="en-US" sz="2800" b="1" dirty="0">
                <a:effectLst>
                  <a:outerShdw blurRad="38100" dist="38100" dir="2700000" algn="tl">
                    <a:srgbClr val="C0C0C0"/>
                  </a:outerShdw>
                </a:effectLst>
                <a:latin typeface="Segoe UI Black" panose="020B0A02040204020203" pitchFamily="34" charset="0"/>
                <a:ea typeface="黑体" panose="02010609060101010101" pitchFamily="49" charset="-122"/>
                <a:cs typeface="Segoe UI Black" panose="020B0A02040204020203" pitchFamily="34" charset="0"/>
              </a:rPr>
              <a:t>大不列颠及</a:t>
            </a:r>
            <a:r>
              <a:rPr lang="zh-CN" altLang="en-US" sz="2800" b="1" dirty="0" smtClean="0">
                <a:effectLst>
                  <a:outerShdw blurRad="38100" dist="38100" dir="2700000" algn="tl">
                    <a:srgbClr val="C0C0C0"/>
                  </a:outerShdw>
                </a:effectLst>
                <a:latin typeface="Segoe UI Black" panose="020B0A02040204020203" pitchFamily="34" charset="0"/>
                <a:ea typeface="黑体" panose="02010609060101010101" pitchFamily="49" charset="-122"/>
                <a:cs typeface="Segoe UI Black" panose="020B0A02040204020203" pitchFamily="34" charset="0"/>
              </a:rPr>
              <a:t>北爱尔兰联合王国</a:t>
            </a:r>
            <a:r>
              <a:rPr lang="en-US" altLang="zh-CN" sz="2800" b="1" dirty="0" smtClean="0">
                <a:effectLst>
                  <a:outerShdw blurRad="38100" dist="38100" dir="2700000" algn="tl">
                    <a:srgbClr val="C0C0C0"/>
                  </a:outerShdw>
                </a:effectLst>
                <a:latin typeface="Segoe UI Black" panose="020B0A02040204020203" pitchFamily="34" charset="0"/>
                <a:ea typeface="Segoe UI Black" panose="020B0A02040204020203" pitchFamily="34" charset="0"/>
                <a:cs typeface="Segoe UI Black" panose="020B0A02040204020203" pitchFamily="34" charset="0"/>
              </a:rPr>
              <a:t>(</a:t>
            </a:r>
            <a:r>
              <a:rPr lang="en-US" altLang="zh-CN" sz="2800" b="1" dirty="0">
                <a:effectLst>
                  <a:outerShdw blurRad="38100" dist="38100" dir="2700000" algn="tl">
                    <a:srgbClr val="C0C0C0"/>
                  </a:outerShdw>
                </a:effectLst>
                <a:latin typeface="Segoe UI Black" panose="020B0A02040204020203" pitchFamily="34" charset="0"/>
                <a:ea typeface="Segoe UI Black" panose="020B0A02040204020203" pitchFamily="34" charset="0"/>
                <a:cs typeface="Segoe UI Black" panose="020B0A02040204020203" pitchFamily="34" charset="0"/>
              </a:rPr>
              <a:t>The United Kingdom of Great Britain and Northern Ireland) </a:t>
            </a:r>
            <a:endParaRPr lang="en-US" altLang="zh-CN" sz="2800" b="1" dirty="0">
              <a:effectLst>
                <a:outerShdw blurRad="38100" dist="38100" dir="2700000" algn="tl">
                  <a:srgbClr val="C0C0C0"/>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6" name="Picture 6" descr="UK-Map"/>
          <p:cNvPicPr>
            <a:picLocks noChangeAspect="1" noChangeArrowheads="1"/>
          </p:cNvPicPr>
          <p:nvPr/>
        </p:nvPicPr>
        <p:blipFill>
          <a:blip r:embed="rId3" cstate="print"/>
          <a:srcRect/>
          <a:stretch>
            <a:fillRect/>
          </a:stretch>
        </p:blipFill>
        <p:spPr bwMode="auto">
          <a:xfrm>
            <a:off x="5832475" y="600054"/>
            <a:ext cx="5185521" cy="6155128"/>
          </a:xfrm>
          <a:prstGeom prst="rect">
            <a:avLst/>
          </a:prstGeom>
          <a:noFill/>
          <a:ln w="9525">
            <a:noFill/>
            <a:miter lim="800000"/>
            <a:headEnd/>
            <a:tailEnd/>
          </a:ln>
          <a:effectLst>
            <a:glow rad="63500">
              <a:schemeClr val="accent1">
                <a:satMod val="175000"/>
                <a:alpha val="40000"/>
              </a:schemeClr>
            </a:glow>
            <a:softEdge rad="31750"/>
          </a:effectLst>
        </p:spPr>
      </p:pic>
      <p:pic>
        <p:nvPicPr>
          <p:cNvPr id="7" name="Picture 7" descr="xinsrc_a39a5ce8668e11d6b5ce00b0d03f0b0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403451" y="528616"/>
            <a:ext cx="1422354" cy="1422354"/>
          </a:xfrm>
          <a:prstGeom prst="rect">
            <a:avLst/>
          </a:prstGeom>
          <a:noFill/>
          <a:ln w="9525">
            <a:noFill/>
            <a:miter lim="800000"/>
            <a:headEnd/>
            <a:tailEnd/>
          </a:ln>
        </p:spPr>
      </p:pic>
      <p:pic>
        <p:nvPicPr>
          <p:cNvPr id="8" name="图片 9" descr="9825bc315c6034a8ef666752ca13495408237659.gif"/>
          <p:cNvPicPr>
            <a:picLocks noChangeAspect="1"/>
          </p:cNvPicPr>
          <p:nvPr/>
        </p:nvPicPr>
        <p:blipFill>
          <a:blip r:embed="rId5"/>
          <a:srcRect/>
          <a:stretch>
            <a:fillRect/>
          </a:stretch>
        </p:blipFill>
        <p:spPr bwMode="auto">
          <a:xfrm>
            <a:off x="760377" y="3600450"/>
            <a:ext cx="4610824" cy="3071834"/>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a:extLst>
              <a:ext uri="{28A0092B-C50C-407E-A947-70E740481C1C}">
                <a14:useLocalDpi xmlns:a14="http://schemas.microsoft.com/office/drawing/2010/main" val="0"/>
              </a:ext>
            </a:extLst>
          </a:blip>
          <a:srcRect l="2243" t="2241" r="1691" b="1558"/>
          <a:stretch>
            <a:fillRect/>
          </a:stretch>
        </p:blipFill>
        <p:spPr>
          <a:xfrm>
            <a:off x="0" y="0"/>
            <a:ext cx="11522075" cy="7200900"/>
          </a:xfrm>
          <a:prstGeom prst="rect">
            <a:avLst/>
          </a:prstGeom>
        </p:spPr>
      </p:pic>
      <p:pic>
        <p:nvPicPr>
          <p:cNvPr id="33" name="图片 32" descr="QQ截图20180117155013.png"/>
          <p:cNvPicPr>
            <a:picLocks noChangeAspect="1"/>
          </p:cNvPicPr>
          <p:nvPr/>
        </p:nvPicPr>
        <p:blipFill>
          <a:blip r:embed="rId2">
            <a:clrChange>
              <a:clrFrom>
                <a:srgbClr val="FFFFFF"/>
              </a:clrFrom>
              <a:clrTo>
                <a:srgbClr val="FFFFFF">
                  <a:alpha val="0"/>
                </a:srgbClr>
              </a:clrTo>
            </a:clrChange>
          </a:blip>
          <a:stretch>
            <a:fillRect/>
          </a:stretch>
        </p:blipFill>
        <p:spPr>
          <a:xfrm>
            <a:off x="0" y="0"/>
            <a:ext cx="4382483" cy="7200900"/>
          </a:xfrm>
          <a:prstGeom prst="rect">
            <a:avLst/>
          </a:prstGeom>
        </p:spPr>
      </p:pic>
      <p:sp>
        <p:nvSpPr>
          <p:cNvPr id="4" name="圆角矩形 3"/>
          <p:cNvSpPr/>
          <p:nvPr/>
        </p:nvSpPr>
        <p:spPr>
          <a:xfrm>
            <a:off x="331749" y="171426"/>
            <a:ext cx="10930014" cy="6886598"/>
          </a:xfrm>
          <a:prstGeom prst="roundRect">
            <a:avLst>
              <a:gd name="adj" fmla="val 5040"/>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solidFill>
                  <a:schemeClr val="bg1"/>
                </a:solidFill>
                <a:latin typeface="华文隶书" panose="02010800040101010101" pitchFamily="2" charset="-122"/>
                <a:ea typeface="华文隶书" panose="02010800040101010101" pitchFamily="2" charset="-122"/>
              </a:rPr>
              <a:t>政治上</a:t>
            </a:r>
            <a:endParaRPr lang="zh-CN" altLang="en-US" sz="4000" dirty="0">
              <a:solidFill>
                <a:schemeClr val="bg1"/>
              </a:solidFill>
              <a:latin typeface="华文隶书" panose="02010800040101010101" pitchFamily="2" charset="-122"/>
              <a:ea typeface="华文隶书" panose="02010800040101010101" pitchFamily="2" charset="-122"/>
            </a:endParaRPr>
          </a:p>
        </p:txBody>
      </p:sp>
      <p:pic>
        <p:nvPicPr>
          <p:cNvPr id="11" name="图片 10"/>
          <p:cNvPicPr>
            <a:picLocks noChangeAspect="1"/>
          </p:cNvPicPr>
          <p:nvPr/>
        </p:nvPicPr>
        <p:blipFill rotWithShape="1">
          <a:blip r:embed="rId3" cstate="print"/>
          <a:srcRect l="24814" r="13974" b="25049"/>
          <a:stretch>
            <a:fillRect/>
          </a:stretch>
        </p:blipFill>
        <p:spPr>
          <a:xfrm>
            <a:off x="1617633" y="4057676"/>
            <a:ext cx="9215502" cy="2900360"/>
          </a:xfrm>
          <a:prstGeom prst="roundRect">
            <a:avLst>
              <a:gd name="adj" fmla="val 5767"/>
            </a:avLst>
          </a:prstGeom>
          <a:ln>
            <a:solidFill>
              <a:schemeClr val="bg2">
                <a:lumMod val="50000"/>
              </a:schemeClr>
            </a:solidFill>
          </a:ln>
          <a:effectLst>
            <a:outerShdw blurRad="292100" dist="139700" dir="2700000" algn="tl" rotWithShape="0">
              <a:srgbClr val="333333">
                <a:alpha val="65000"/>
              </a:srgbClr>
            </a:outerShdw>
          </a:effectLst>
        </p:spPr>
      </p:pic>
      <p:pic>
        <p:nvPicPr>
          <p:cNvPr id="12" name="图片 4" descr="timg01AGQX4R"/>
          <p:cNvPicPr>
            <a:picLocks noChangeAspect="1"/>
          </p:cNvPicPr>
          <p:nvPr/>
        </p:nvPicPr>
        <p:blipFill>
          <a:blip r:embed="rId4"/>
          <a:srcRect/>
          <a:stretch>
            <a:fillRect/>
          </a:stretch>
        </p:blipFill>
        <p:spPr bwMode="auto">
          <a:xfrm>
            <a:off x="5475285" y="4100516"/>
            <a:ext cx="5227627" cy="2714644"/>
          </a:xfrm>
          <a:prstGeom prst="rect">
            <a:avLst/>
          </a:prstGeom>
          <a:noFill/>
          <a:ln w="9525">
            <a:noFill/>
            <a:miter lim="800000"/>
            <a:headEnd/>
            <a:tailEnd/>
          </a:ln>
        </p:spPr>
      </p:pic>
      <p:grpSp>
        <p:nvGrpSpPr>
          <p:cNvPr id="20" name="组合 67"/>
          <p:cNvGrpSpPr/>
          <p:nvPr/>
        </p:nvGrpSpPr>
        <p:grpSpPr>
          <a:xfrm>
            <a:off x="486184" y="3314698"/>
            <a:ext cx="620625" cy="594142"/>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23" name="TextBox 51"/>
          <p:cNvSpPr txBox="1"/>
          <p:nvPr/>
        </p:nvSpPr>
        <p:spPr>
          <a:xfrm>
            <a:off x="515063" y="3355265"/>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的</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25" name="组合 67"/>
          <p:cNvGrpSpPr/>
          <p:nvPr/>
        </p:nvGrpSpPr>
        <p:grpSpPr>
          <a:xfrm>
            <a:off x="486184" y="1528748"/>
            <a:ext cx="620625" cy="594142"/>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28" name="TextBox 51"/>
          <p:cNvSpPr txBox="1"/>
          <p:nvPr/>
        </p:nvSpPr>
        <p:spPr>
          <a:xfrm>
            <a:off x="515063" y="1569315"/>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革</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29" name="组合 67"/>
          <p:cNvGrpSpPr/>
          <p:nvPr/>
        </p:nvGrpSpPr>
        <p:grpSpPr>
          <a:xfrm>
            <a:off x="474625" y="2138294"/>
            <a:ext cx="620625" cy="594142"/>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32" name="TextBox 31"/>
          <p:cNvSpPr txBox="1"/>
          <p:nvPr/>
        </p:nvSpPr>
        <p:spPr>
          <a:xfrm>
            <a:off x="503504" y="2178861"/>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命</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34" name="组合 67"/>
          <p:cNvGrpSpPr/>
          <p:nvPr/>
        </p:nvGrpSpPr>
        <p:grpSpPr>
          <a:xfrm>
            <a:off x="474625" y="2732436"/>
            <a:ext cx="620625" cy="594142"/>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37" name="TextBox 51"/>
          <p:cNvSpPr txBox="1"/>
          <p:nvPr/>
        </p:nvSpPr>
        <p:spPr>
          <a:xfrm>
            <a:off x="515063" y="2773003"/>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前</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38" name="组合 67"/>
          <p:cNvGrpSpPr/>
          <p:nvPr/>
        </p:nvGrpSpPr>
        <p:grpSpPr>
          <a:xfrm>
            <a:off x="483864" y="3957640"/>
            <a:ext cx="620625" cy="594142"/>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40" name="椭圆 3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41" name="TextBox 40"/>
          <p:cNvSpPr txBox="1"/>
          <p:nvPr/>
        </p:nvSpPr>
        <p:spPr>
          <a:xfrm>
            <a:off x="512743" y="3998207"/>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英</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42" name="组合 67"/>
          <p:cNvGrpSpPr/>
          <p:nvPr/>
        </p:nvGrpSpPr>
        <p:grpSpPr>
          <a:xfrm>
            <a:off x="474625" y="4649382"/>
            <a:ext cx="620625" cy="594142"/>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45" name="TextBox 44"/>
          <p:cNvSpPr txBox="1"/>
          <p:nvPr/>
        </p:nvSpPr>
        <p:spPr>
          <a:xfrm>
            <a:off x="503504" y="4689949"/>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46" name="TextBox 45"/>
          <p:cNvSpPr txBox="1"/>
          <p:nvPr/>
        </p:nvSpPr>
        <p:spPr>
          <a:xfrm>
            <a:off x="2689203" y="246908"/>
            <a:ext cx="8547120" cy="584775"/>
          </a:xfrm>
          <a:prstGeom prst="rect">
            <a:avLst/>
          </a:prstGeom>
          <a:noFill/>
        </p:spPr>
        <p:txBody>
          <a:bodyPr wrap="square" rtlCol="0">
            <a:spAutoFit/>
          </a:bodyPr>
          <a:lstStyle/>
          <a:p>
            <a:r>
              <a:rPr lang="en-US" altLang="zh-CN" sz="3200" dirty="0" smtClean="0">
                <a:latin typeface="华文新魏" panose="02010800040101010101" pitchFamily="2" charset="-122"/>
                <a:ea typeface="华文新魏" panose="02010800040101010101" pitchFamily="2" charset="-122"/>
              </a:rPr>
              <a:t>17</a:t>
            </a:r>
            <a:r>
              <a:rPr lang="zh-CN" altLang="en-US" sz="3200" dirty="0" smtClean="0">
                <a:latin typeface="华文新魏" panose="02010800040101010101" pitchFamily="2" charset="-122"/>
                <a:ea typeface="华文新魏" panose="02010800040101010101" pitchFamily="2" charset="-122"/>
              </a:rPr>
              <a:t>世纪初，英国开始了斯图亚特王朝的统治。</a:t>
            </a:r>
            <a:endParaRPr lang="zh-CN" altLang="en-US" sz="3200" dirty="0">
              <a:latin typeface="华文新魏" panose="02010800040101010101" pitchFamily="2" charset="-122"/>
              <a:ea typeface="华文新魏" panose="02010800040101010101" pitchFamily="2" charset="-122"/>
            </a:endParaRPr>
          </a:p>
        </p:txBody>
      </p:sp>
      <p:sp>
        <p:nvSpPr>
          <p:cNvPr id="47" name="TextBox 46"/>
          <p:cNvSpPr txBox="1"/>
          <p:nvPr/>
        </p:nvSpPr>
        <p:spPr>
          <a:xfrm>
            <a:off x="1189005" y="242864"/>
            <a:ext cx="1470541" cy="646986"/>
          </a:xfrm>
          <a:prstGeom prst="roundRect">
            <a:avLst/>
          </a:prstGeom>
          <a:solidFill>
            <a:schemeClr val="tx2">
              <a:lumMod val="50000"/>
            </a:schemeClr>
          </a:solidFill>
        </p:spPr>
        <p:txBody>
          <a:bodyPr wrap="none" rtlCol="0">
            <a:spAutoFit/>
          </a:bodyPr>
          <a:lstStyle/>
          <a:p>
            <a:r>
              <a:rPr lang="zh-CN" altLang="en-US" sz="3200" dirty="0" smtClean="0">
                <a:solidFill>
                  <a:schemeClr val="bg1"/>
                </a:solidFill>
                <a:latin typeface="迷你简菱心" pitchFamily="49" charset="-122"/>
                <a:ea typeface="迷你简菱心" pitchFamily="49" charset="-122"/>
              </a:rPr>
              <a:t>政治上</a:t>
            </a:r>
            <a:endParaRPr lang="zh-CN" altLang="en-US" sz="3200" dirty="0">
              <a:solidFill>
                <a:schemeClr val="bg1"/>
              </a:solidFill>
              <a:latin typeface="迷你简菱心" pitchFamily="49" charset="-122"/>
              <a:ea typeface="迷你简菱心" pitchFamily="49" charset="-122"/>
            </a:endParaRPr>
          </a:p>
        </p:txBody>
      </p:sp>
      <p:sp>
        <p:nvSpPr>
          <p:cNvPr id="50" name="TextBox 49"/>
          <p:cNvSpPr txBox="1"/>
          <p:nvPr/>
        </p:nvSpPr>
        <p:spPr>
          <a:xfrm>
            <a:off x="1260443" y="2814632"/>
            <a:ext cx="1470541" cy="646986"/>
          </a:xfrm>
          <a:prstGeom prst="roundRect">
            <a:avLst/>
          </a:prstGeom>
          <a:solidFill>
            <a:schemeClr val="tx2">
              <a:lumMod val="50000"/>
            </a:schemeClr>
          </a:solidFill>
        </p:spPr>
        <p:txBody>
          <a:bodyPr wrap="none" rtlCol="0">
            <a:spAutoFit/>
          </a:bodyPr>
          <a:lstStyle/>
          <a:p>
            <a:r>
              <a:rPr lang="zh-CN" altLang="en-US" sz="3200" dirty="0" smtClean="0">
                <a:solidFill>
                  <a:schemeClr val="bg1"/>
                </a:solidFill>
                <a:latin typeface="迷你简菱心" pitchFamily="49" charset="-122"/>
                <a:ea typeface="迷你简菱心" pitchFamily="49" charset="-122"/>
              </a:rPr>
              <a:t>经济上</a:t>
            </a:r>
            <a:endParaRPr lang="zh-CN" altLang="en-US" sz="3200" dirty="0">
              <a:solidFill>
                <a:schemeClr val="bg1"/>
              </a:solidFill>
              <a:latin typeface="迷你简菱心" pitchFamily="49" charset="-122"/>
              <a:ea typeface="迷你简菱心" pitchFamily="49" charset="-122"/>
            </a:endParaRPr>
          </a:p>
        </p:txBody>
      </p:sp>
      <p:pic>
        <p:nvPicPr>
          <p:cNvPr id="51" name="图片 50"/>
          <p:cNvPicPr>
            <a:picLocks noChangeAspect="1"/>
          </p:cNvPicPr>
          <p:nvPr/>
        </p:nvPicPr>
        <p:blipFill rotWithShape="1">
          <a:blip r:embed="rId3" cstate="print">
            <a:extLst>
              <a:ext uri="{28A0092B-C50C-407E-A947-70E740481C1C}">
                <a14:useLocalDpi xmlns:a14="http://schemas.microsoft.com/office/drawing/2010/main" val="0"/>
              </a:ext>
            </a:extLst>
          </a:blip>
          <a:srcRect l="24814" r="13974" b="25049"/>
          <a:stretch>
            <a:fillRect/>
          </a:stretch>
        </p:blipFill>
        <p:spPr>
          <a:xfrm>
            <a:off x="1689071" y="985762"/>
            <a:ext cx="8858312" cy="1685994"/>
          </a:xfrm>
          <a:prstGeom prst="roundRect">
            <a:avLst>
              <a:gd name="adj" fmla="val 11552"/>
            </a:avLst>
          </a:prstGeom>
          <a:ln>
            <a:solidFill>
              <a:schemeClr val="bg2">
                <a:lumMod val="50000"/>
              </a:schemeClr>
            </a:solidFill>
          </a:ln>
          <a:effectLst>
            <a:outerShdw blurRad="292100" dist="139700" dir="2700000" algn="tl" rotWithShape="0">
              <a:srgbClr val="333333">
                <a:alpha val="65000"/>
              </a:srgbClr>
            </a:outerShdw>
          </a:effectLst>
        </p:spPr>
      </p:pic>
      <p:pic>
        <p:nvPicPr>
          <p:cNvPr id="52" name="图片 51" descr="1.jpg"/>
          <p:cNvPicPr>
            <a:picLocks noChangeAspect="1"/>
          </p:cNvPicPr>
          <p:nvPr/>
        </p:nvPicPr>
        <p:blipFill>
          <a:blip r:embed="rId5" cstate="print"/>
          <a:stretch>
            <a:fillRect/>
          </a:stretch>
        </p:blipFill>
        <p:spPr>
          <a:xfrm>
            <a:off x="4046525" y="1111777"/>
            <a:ext cx="825883" cy="1080000"/>
          </a:xfrm>
          <a:prstGeom prst="rect">
            <a:avLst/>
          </a:prstGeom>
        </p:spPr>
      </p:pic>
      <p:pic>
        <p:nvPicPr>
          <p:cNvPr id="53" name="图片 52" descr="2.jpg"/>
          <p:cNvPicPr>
            <a:picLocks noChangeAspect="1"/>
          </p:cNvPicPr>
          <p:nvPr/>
        </p:nvPicPr>
        <p:blipFill>
          <a:blip r:embed="rId6" cstate="print"/>
          <a:stretch>
            <a:fillRect/>
          </a:stretch>
        </p:blipFill>
        <p:spPr>
          <a:xfrm>
            <a:off x="4975219" y="1111778"/>
            <a:ext cx="823499" cy="1080000"/>
          </a:xfrm>
          <a:prstGeom prst="rect">
            <a:avLst/>
          </a:prstGeom>
        </p:spPr>
      </p:pic>
      <p:pic>
        <p:nvPicPr>
          <p:cNvPr id="54" name="图片 53" descr="3.jpg"/>
          <p:cNvPicPr>
            <a:picLocks noChangeAspect="1"/>
          </p:cNvPicPr>
          <p:nvPr/>
        </p:nvPicPr>
        <p:blipFill>
          <a:blip r:embed="rId7" cstate="print"/>
          <a:stretch>
            <a:fillRect/>
          </a:stretch>
        </p:blipFill>
        <p:spPr>
          <a:xfrm>
            <a:off x="5903913" y="1111778"/>
            <a:ext cx="821073" cy="1080000"/>
          </a:xfrm>
          <a:prstGeom prst="rect">
            <a:avLst/>
          </a:prstGeom>
        </p:spPr>
      </p:pic>
      <p:pic>
        <p:nvPicPr>
          <p:cNvPr id="55" name="图片 54" descr="5.jpg"/>
          <p:cNvPicPr>
            <a:picLocks noChangeAspect="1"/>
          </p:cNvPicPr>
          <p:nvPr/>
        </p:nvPicPr>
        <p:blipFill>
          <a:blip r:embed="rId8" cstate="print"/>
          <a:stretch>
            <a:fillRect/>
          </a:stretch>
        </p:blipFill>
        <p:spPr>
          <a:xfrm>
            <a:off x="6832607" y="1111778"/>
            <a:ext cx="823012" cy="1080000"/>
          </a:xfrm>
          <a:prstGeom prst="rect">
            <a:avLst/>
          </a:prstGeom>
        </p:spPr>
      </p:pic>
      <p:pic>
        <p:nvPicPr>
          <p:cNvPr id="56" name="图片 55" descr="7.jpg"/>
          <p:cNvPicPr>
            <a:picLocks noChangeAspect="1"/>
          </p:cNvPicPr>
          <p:nvPr/>
        </p:nvPicPr>
        <p:blipFill>
          <a:blip r:embed="rId9" cstate="print"/>
          <a:stretch>
            <a:fillRect/>
          </a:stretch>
        </p:blipFill>
        <p:spPr>
          <a:xfrm>
            <a:off x="7761301" y="1120208"/>
            <a:ext cx="809222" cy="1080000"/>
          </a:xfrm>
          <a:prstGeom prst="rect">
            <a:avLst/>
          </a:prstGeom>
        </p:spPr>
      </p:pic>
      <p:pic>
        <p:nvPicPr>
          <p:cNvPr id="57" name="图片 56" descr="8.jpg"/>
          <p:cNvPicPr>
            <a:picLocks noChangeAspect="1"/>
          </p:cNvPicPr>
          <p:nvPr/>
        </p:nvPicPr>
        <p:blipFill>
          <a:blip r:embed="rId10" cstate="print"/>
          <a:stretch>
            <a:fillRect/>
          </a:stretch>
        </p:blipFill>
        <p:spPr>
          <a:xfrm>
            <a:off x="8618557" y="1120208"/>
            <a:ext cx="817895" cy="1080000"/>
          </a:xfrm>
          <a:prstGeom prst="rect">
            <a:avLst/>
          </a:prstGeom>
        </p:spPr>
      </p:pic>
      <p:pic>
        <p:nvPicPr>
          <p:cNvPr id="58" name="图片 57" descr="9.jpg"/>
          <p:cNvPicPr>
            <a:picLocks noChangeAspect="1"/>
          </p:cNvPicPr>
          <p:nvPr/>
        </p:nvPicPr>
        <p:blipFill>
          <a:blip r:embed="rId11" cstate="print"/>
          <a:stretch>
            <a:fillRect/>
          </a:stretch>
        </p:blipFill>
        <p:spPr>
          <a:xfrm>
            <a:off x="9547251" y="1111778"/>
            <a:ext cx="810000" cy="1080000"/>
          </a:xfrm>
          <a:prstGeom prst="rect">
            <a:avLst/>
          </a:prstGeom>
        </p:spPr>
      </p:pic>
      <p:pic>
        <p:nvPicPr>
          <p:cNvPr id="48" name="图片 47" descr="t01e876ca838dc777d1.jpg"/>
          <p:cNvPicPr>
            <a:picLocks noChangeAspect="1"/>
          </p:cNvPicPr>
          <p:nvPr/>
        </p:nvPicPr>
        <p:blipFill>
          <a:blip r:embed="rId12">
            <a:clrChange>
              <a:clrFrom>
                <a:srgbClr val="FFFFFF"/>
              </a:clrFrom>
              <a:clrTo>
                <a:srgbClr val="FFFFFF">
                  <a:alpha val="0"/>
                </a:srgbClr>
              </a:clrTo>
            </a:clrChange>
          </a:blip>
          <a:stretch>
            <a:fillRect/>
          </a:stretch>
        </p:blipFill>
        <p:spPr>
          <a:xfrm>
            <a:off x="2260575" y="1271514"/>
            <a:ext cx="857256" cy="1117608"/>
          </a:xfrm>
          <a:prstGeom prst="rect">
            <a:avLst/>
          </a:prstGeom>
          <a:ln>
            <a:noFill/>
          </a:ln>
          <a:effectLst>
            <a:outerShdw blurRad="292100" dist="139700" dir="2700000" algn="tl" rotWithShape="0">
              <a:srgbClr val="333333">
                <a:alpha val="65000"/>
              </a:srgbClr>
            </a:outerShdw>
          </a:effectLst>
        </p:spPr>
      </p:pic>
      <p:sp>
        <p:nvSpPr>
          <p:cNvPr id="49" name="矩形 48"/>
          <p:cNvSpPr/>
          <p:nvPr/>
        </p:nvSpPr>
        <p:spPr>
          <a:xfrm>
            <a:off x="1760509" y="914324"/>
            <a:ext cx="2081019" cy="369332"/>
          </a:xfrm>
          <a:prstGeom prst="rect">
            <a:avLst/>
          </a:prstGeom>
        </p:spPr>
        <p:txBody>
          <a:bodyPr wrap="none">
            <a:spAutoFit/>
          </a:bodyPr>
          <a:lstStyle/>
          <a:p>
            <a:r>
              <a:rPr lang="en-US" sz="1800" b="1" dirty="0" smtClean="0">
                <a:effectLst>
                  <a:outerShdw blurRad="38100" dist="38100" dir="2700000" algn="tl">
                    <a:srgbClr val="000000">
                      <a:alpha val="43137"/>
                    </a:srgbClr>
                  </a:outerShdw>
                </a:effectLst>
              </a:rPr>
              <a:t>The House of Stuart</a:t>
            </a:r>
            <a:endParaRPr lang="zh-CN" altLang="en-US" sz="1800" b="1" dirty="0">
              <a:effectLst>
                <a:outerShdw blurRad="38100" dist="38100" dir="2700000" algn="tl">
                  <a:srgbClr val="000000">
                    <a:alpha val="43137"/>
                  </a:srgbClr>
                </a:outerShdw>
              </a:effectLst>
            </a:endParaRPr>
          </a:p>
        </p:txBody>
      </p:sp>
      <p:pic>
        <p:nvPicPr>
          <p:cNvPr id="59" name="Picture 4" descr="图片1"/>
          <p:cNvPicPr>
            <a:picLocks noChangeAspect="1" noChangeArrowheads="1"/>
          </p:cNvPicPr>
          <p:nvPr/>
        </p:nvPicPr>
        <p:blipFill>
          <a:blip r:embed="rId13"/>
          <a:srcRect/>
          <a:stretch>
            <a:fillRect/>
          </a:stretch>
        </p:blipFill>
        <p:spPr bwMode="auto">
          <a:xfrm>
            <a:off x="1689071" y="4100516"/>
            <a:ext cx="3661529" cy="2714644"/>
          </a:xfrm>
          <a:prstGeom prst="rect">
            <a:avLst/>
          </a:prstGeom>
          <a:noFill/>
          <a:ln w="9525">
            <a:noFill/>
            <a:miter lim="800000"/>
            <a:headEnd/>
            <a:tailEnd/>
          </a:ln>
        </p:spPr>
      </p:pic>
      <p:sp>
        <p:nvSpPr>
          <p:cNvPr id="60" name="椭圆 59"/>
          <p:cNvSpPr/>
          <p:nvPr/>
        </p:nvSpPr>
        <p:spPr>
          <a:xfrm>
            <a:off x="2971263" y="4457706"/>
            <a:ext cx="360883" cy="348452"/>
          </a:xfrm>
          <a:prstGeom prst="ellipse">
            <a:avLst/>
          </a:prstGeom>
          <a:noFill/>
          <a:ln w="53975">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a:p>
        </p:txBody>
      </p:sp>
      <p:sp>
        <p:nvSpPr>
          <p:cNvPr id="19" name="AutoShape 8"/>
          <p:cNvSpPr>
            <a:spLocks noChangeArrowheads="1"/>
          </p:cNvSpPr>
          <p:nvPr/>
        </p:nvSpPr>
        <p:spPr bwMode="auto">
          <a:xfrm>
            <a:off x="1831948" y="4814896"/>
            <a:ext cx="1000132" cy="500066"/>
          </a:xfrm>
          <a:prstGeom prst="wedgeRoundRectCallout">
            <a:avLst>
              <a:gd name="adj1" fmla="val 73860"/>
              <a:gd name="adj2" fmla="val -72565"/>
              <a:gd name="adj3" fmla="val 16667"/>
            </a:avLst>
          </a:prstGeom>
          <a:solidFill>
            <a:schemeClr val="accent2">
              <a:lumMod val="50000"/>
            </a:schemeClr>
          </a:solidFill>
          <a:ln w="9525">
            <a:solidFill>
              <a:schemeClr val="tx1"/>
            </a:solidFill>
            <a:miter lim="800000"/>
          </a:ln>
        </p:spPr>
        <p:txBody>
          <a:bodyPr anchor="ctr"/>
          <a:lstStyle/>
          <a:p>
            <a:pPr algn="ctr"/>
            <a:r>
              <a:rPr lang="zh-CN" altLang="en-US" sz="2400" b="1" dirty="0" smtClean="0">
                <a:solidFill>
                  <a:schemeClr val="bg1"/>
                </a:solidFill>
                <a:latin typeface="黑体" panose="02010609060101010101" pitchFamily="49" charset="-122"/>
                <a:ea typeface="黑体" panose="02010609060101010101" pitchFamily="49" charset="-122"/>
              </a:rPr>
              <a:t>英国</a:t>
            </a:r>
            <a:endParaRPr lang="zh-CN" altLang="en-US" sz="2400" b="1" dirty="0">
              <a:solidFill>
                <a:schemeClr val="bg1"/>
              </a:solidFill>
              <a:latin typeface="黑体" panose="02010609060101010101" pitchFamily="49" charset="-122"/>
              <a:ea typeface="黑体" panose="02010609060101010101" pitchFamily="49" charset="-122"/>
            </a:endParaRPr>
          </a:p>
        </p:txBody>
      </p:sp>
      <p:sp>
        <p:nvSpPr>
          <p:cNvPr id="61" name="矩形 60"/>
          <p:cNvSpPr/>
          <p:nvPr/>
        </p:nvSpPr>
        <p:spPr>
          <a:xfrm>
            <a:off x="2760641" y="2671756"/>
            <a:ext cx="8358246" cy="1814830"/>
          </a:xfrm>
          <a:prstGeom prst="rect">
            <a:avLst/>
          </a:prstGeom>
        </p:spPr>
        <p:txBody>
          <a:bodyPr wrap="square">
            <a:spAutoFit/>
          </a:bodyPr>
          <a:lstStyle/>
          <a:p>
            <a:r>
              <a:rPr kumimoji="1" lang="zh-CN" altLang="en-US" sz="2800" u="sng" dirty="0" smtClean="0">
                <a:solidFill>
                  <a:prstClr val="black"/>
                </a:solidFill>
                <a:latin typeface="华文新魏" panose="02010800040101010101" pitchFamily="2" charset="-122"/>
                <a:ea typeface="华文新魏" panose="02010800040101010101" pitchFamily="2" charset="-122"/>
              </a:rPr>
              <a:t>英国</a:t>
            </a:r>
            <a:r>
              <a:rPr kumimoji="1" lang="zh-CN" altLang="en-US" sz="2800" dirty="0" smtClean="0">
                <a:solidFill>
                  <a:prstClr val="black"/>
                </a:solidFill>
                <a:latin typeface="华文新魏" panose="02010800040101010101" pitchFamily="2" charset="-122"/>
                <a:ea typeface="华文新魏" panose="02010800040101010101" pitchFamily="2" charset="-122"/>
              </a:rPr>
              <a:t>抓住机遇，积极开展对外贸易，进行殖民掠夺，</a:t>
            </a:r>
            <a:r>
              <a:rPr kumimoji="1" lang="zh-CN" altLang="en-US" sz="2800" u="sng" dirty="0" smtClean="0">
                <a:solidFill>
                  <a:prstClr val="black"/>
                </a:solidFill>
                <a:latin typeface="华文新魏" panose="02010800040101010101" pitchFamily="2" charset="-122"/>
                <a:ea typeface="华文新魏" panose="02010800040101010101" pitchFamily="2" charset="-122"/>
              </a:rPr>
              <a:t>资本主义迅速发展起来</a:t>
            </a:r>
            <a:r>
              <a:rPr kumimoji="1" lang="zh-CN" altLang="en-US" sz="2800" dirty="0" smtClean="0">
                <a:solidFill>
                  <a:prstClr val="black"/>
                </a:solidFill>
                <a:latin typeface="华文新魏" panose="02010800040101010101" pitchFamily="2" charset="-122"/>
                <a:ea typeface="华文新魏" panose="02010800040101010101" pitchFamily="2" charset="-122"/>
              </a:rPr>
              <a:t>。随着</a:t>
            </a:r>
            <a:r>
              <a:rPr lang="zh-CN" altLang="en-US" sz="2800" dirty="0" smtClean="0">
                <a:latin typeface="华文新魏" panose="02010800040101010101" pitchFamily="2" charset="-122"/>
                <a:ea typeface="华文新魏" panose="02010800040101010101" pitchFamily="2" charset="-122"/>
              </a:rPr>
              <a:t>资产阶级力量迅速壮大，与王权的冲突日益激烈。</a:t>
            </a:r>
            <a:endParaRPr lang="zh-CN" altLang="en-US" sz="2800" dirty="0" smtClean="0">
              <a:latin typeface="华文新魏" panose="02010800040101010101" pitchFamily="2" charset="-122"/>
              <a:ea typeface="华文新魏" panose="02010800040101010101" pitchFamily="2" charset="-122"/>
            </a:endParaRPr>
          </a:p>
          <a:p>
            <a:endParaRPr lang="zh-CN" altLang="en-US" sz="2800" dirty="0">
              <a:latin typeface="华文新魏" panose="02010800040101010101" pitchFamily="2" charset="-122"/>
              <a:ea typeface="华文新魏" panose="02010800040101010101" pitchFamily="2" charset="-122"/>
            </a:endParaRPr>
          </a:p>
        </p:txBody>
      </p:sp>
      <p:sp>
        <p:nvSpPr>
          <p:cNvPr id="62" name="矩形 61"/>
          <p:cNvSpPr/>
          <p:nvPr/>
        </p:nvSpPr>
        <p:spPr>
          <a:xfrm>
            <a:off x="2643205" y="2243128"/>
            <a:ext cx="8189930" cy="400110"/>
          </a:xfrm>
          <a:prstGeom prst="rect">
            <a:avLst/>
          </a:prstGeom>
        </p:spPr>
        <p:txBody>
          <a:bodyPr wrap="square">
            <a:spAutoFit/>
          </a:bodyPr>
          <a:lstStyle/>
          <a:p>
            <a:r>
              <a:rPr lang="zh-CN" altLang="en-US" sz="2000" dirty="0" smtClean="0">
                <a:latin typeface="华文新魏" panose="02010800040101010101" pitchFamily="2" charset="-122"/>
                <a:ea typeface="华文新魏" panose="02010800040101010101" pitchFamily="2" charset="-122"/>
                <a:cs typeface="Segoe UI Black" panose="020B0A02040204020203" pitchFamily="34" charset="0"/>
              </a:rPr>
              <a:t>斯图亚特王朝</a:t>
            </a:r>
            <a:r>
              <a:rPr lang="en-US" altLang="zh-CN" sz="2000" dirty="0" smtClean="0">
                <a:latin typeface="华文新魏" panose="02010800040101010101" pitchFamily="2" charset="-122"/>
                <a:ea typeface="华文新魏" panose="02010800040101010101" pitchFamily="2" charset="-122"/>
                <a:cs typeface="Segoe UI Black" panose="020B0A02040204020203" pitchFamily="34" charset="0"/>
              </a:rPr>
              <a:t>1371</a:t>
            </a:r>
            <a:r>
              <a:rPr lang="zh-CN" altLang="en-US" sz="2000" dirty="0" smtClean="0">
                <a:latin typeface="华文新魏" panose="02010800040101010101" pitchFamily="2" charset="-122"/>
                <a:ea typeface="华文新魏" panose="02010800040101010101" pitchFamily="2" charset="-122"/>
                <a:cs typeface="Segoe UI Black" panose="020B0A02040204020203" pitchFamily="34" charset="0"/>
              </a:rPr>
              <a:t>年开始统治苏格兰，</a:t>
            </a:r>
            <a:r>
              <a:rPr lang="en-US" altLang="zh-CN" sz="2000" dirty="0" smtClean="0">
                <a:latin typeface="华文新魏" panose="02010800040101010101" pitchFamily="2" charset="-122"/>
                <a:ea typeface="华文新魏" panose="02010800040101010101" pitchFamily="2" charset="-122"/>
                <a:cs typeface="Segoe UI Black" panose="020B0A02040204020203" pitchFamily="34" charset="0"/>
              </a:rPr>
              <a:t>1603</a:t>
            </a:r>
            <a:r>
              <a:rPr lang="zh-CN" altLang="en-US" sz="2000" dirty="0" smtClean="0">
                <a:latin typeface="华文新魏" panose="02010800040101010101" pitchFamily="2" charset="-122"/>
                <a:ea typeface="华文新魏" panose="02010800040101010101" pitchFamily="2" charset="-122"/>
                <a:cs typeface="Segoe UI Black" panose="020B0A02040204020203" pitchFamily="34" charset="0"/>
              </a:rPr>
              <a:t>年开始统治英格兰和爱尔兰</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dissolve">
                                      <p:cBhvr>
                                        <p:cTn id="17" dur="500"/>
                                        <p:tgtEl>
                                          <p:spTgt spid="51"/>
                                        </p:tgtEl>
                                      </p:cBhvr>
                                    </p:animEffect>
                                  </p:childTnLst>
                                </p:cTn>
                              </p:par>
                              <p:par>
                                <p:cTn id="18" presetID="9" presetClass="entr" presetSubtype="0"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dissolve">
                                      <p:cBhvr>
                                        <p:cTn id="20" dur="500"/>
                                        <p:tgtEl>
                                          <p:spTgt spid="52"/>
                                        </p:tgtEl>
                                      </p:cBhvr>
                                    </p:animEffect>
                                  </p:childTnLst>
                                </p:cTn>
                              </p:par>
                              <p:par>
                                <p:cTn id="21" presetID="9"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dissolve">
                                      <p:cBhvr>
                                        <p:cTn id="23" dur="500"/>
                                        <p:tgtEl>
                                          <p:spTgt spid="53"/>
                                        </p:tgtEl>
                                      </p:cBhvr>
                                    </p:animEffect>
                                  </p:childTnLst>
                                </p:cTn>
                              </p:par>
                              <p:par>
                                <p:cTn id="24" presetID="9" presetClass="entr" presetSubtype="0" fill="hold"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dissolve">
                                      <p:cBhvr>
                                        <p:cTn id="26" dur="500"/>
                                        <p:tgtEl>
                                          <p:spTgt spid="54"/>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dissolve">
                                      <p:cBhvr>
                                        <p:cTn id="29" dur="500"/>
                                        <p:tgtEl>
                                          <p:spTgt spid="62"/>
                                        </p:tgtEl>
                                      </p:cBhvr>
                                    </p:animEffect>
                                  </p:childTnLst>
                                </p:cTn>
                              </p:par>
                              <p:par>
                                <p:cTn id="30" presetID="9" presetClass="entr" presetSubtype="0"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dissolve">
                                      <p:cBhvr>
                                        <p:cTn id="32" dur="500"/>
                                        <p:tgtEl>
                                          <p:spTgt spid="55"/>
                                        </p:tgtEl>
                                      </p:cBhvr>
                                    </p:animEffect>
                                  </p:childTnLst>
                                </p:cTn>
                              </p:par>
                              <p:par>
                                <p:cTn id="33" presetID="9"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dissolve">
                                      <p:cBhvr>
                                        <p:cTn id="35" dur="500"/>
                                        <p:tgtEl>
                                          <p:spTgt spid="56"/>
                                        </p:tgtEl>
                                      </p:cBhvr>
                                    </p:animEffect>
                                  </p:childTnLst>
                                </p:cTn>
                              </p:par>
                              <p:par>
                                <p:cTn id="36" presetID="9" presetClass="entr" presetSubtype="0" fill="hold"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dissolve">
                                      <p:cBhvr>
                                        <p:cTn id="38" dur="500"/>
                                        <p:tgtEl>
                                          <p:spTgt spid="57"/>
                                        </p:tgtEl>
                                      </p:cBhvr>
                                    </p:animEffect>
                                  </p:childTnLst>
                                </p:cTn>
                              </p:par>
                              <p:par>
                                <p:cTn id="39" presetID="9" presetClass="entr" presetSubtype="0" fill="hold" grpId="1"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dissolve">
                                      <p:cBhvr>
                                        <p:cTn id="41" dur="500"/>
                                        <p:tgtEl>
                                          <p:spTgt spid="62"/>
                                        </p:tgtEl>
                                      </p:cBhvr>
                                    </p:animEffect>
                                  </p:childTnLst>
                                </p:cTn>
                              </p:par>
                              <p:par>
                                <p:cTn id="42" presetID="9" presetClass="entr" presetSubtype="0" fill="hold"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dissolve">
                                      <p:cBhvr>
                                        <p:cTn id="44" dur="500"/>
                                        <p:tgtEl>
                                          <p:spTgt spid="58"/>
                                        </p:tgtEl>
                                      </p:cBhvr>
                                    </p:animEffect>
                                  </p:childTnLst>
                                </p:cTn>
                              </p:par>
                              <p:par>
                                <p:cTn id="45" presetID="9"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dissolve">
                                      <p:cBhvr>
                                        <p:cTn id="47" dur="500"/>
                                        <p:tgtEl>
                                          <p:spTgt spid="48"/>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dissolve">
                                      <p:cBhvr>
                                        <p:cTn id="50" dur="500"/>
                                        <p:tgtEl>
                                          <p:spTgt spid="49"/>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dissolve">
                                      <p:cBhvr>
                                        <p:cTn id="55" dur="500"/>
                                        <p:tgtEl>
                                          <p:spTgt spid="50"/>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dissolve">
                                      <p:cBhvr>
                                        <p:cTn id="60" dur="500"/>
                                        <p:tgtEl>
                                          <p:spTgt spid="11"/>
                                        </p:tgtEl>
                                      </p:cBhvr>
                                    </p:animEffect>
                                  </p:childTnLst>
                                </p:cTn>
                              </p:par>
                              <p:par>
                                <p:cTn id="61" presetID="9"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dissolve">
                                      <p:cBhvr>
                                        <p:cTn id="63" dur="500"/>
                                        <p:tgtEl>
                                          <p:spTgt spid="12"/>
                                        </p:tgtEl>
                                      </p:cBhvr>
                                    </p:animEffect>
                                  </p:childTnLst>
                                </p:cTn>
                              </p:par>
                              <p:par>
                                <p:cTn id="64" presetID="9" presetClass="entr" presetSubtype="0" fill="hold"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dissolve">
                                      <p:cBhvr>
                                        <p:cTn id="66" dur="500"/>
                                        <p:tgtEl>
                                          <p:spTgt spid="59"/>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dissolve">
                                      <p:cBhvr>
                                        <p:cTn id="71" dur="500"/>
                                        <p:tgtEl>
                                          <p:spTgt spid="60"/>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dissolve">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dissolve">
                                      <p:cBhvr>
                                        <p:cTn id="7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50" grpId="0" animBg="1"/>
      <p:bldP spid="49" grpId="0"/>
      <p:bldP spid="60" grpId="0" animBg="1"/>
      <p:bldP spid="19" grpId="0" animBg="1"/>
      <p:bldP spid="61" grpId="0"/>
      <p:bldP spid="62" grpId="0"/>
      <p:bldP spid="6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图片 78" descr="5655f5e406716.jpg"/>
          <p:cNvPicPr>
            <a:picLocks noChangeAspect="1"/>
          </p:cNvPicPr>
          <p:nvPr/>
        </p:nvPicPr>
        <p:blipFill>
          <a:blip r:embed="rId1">
            <a:clrChange>
              <a:clrFrom>
                <a:srgbClr val="FFFFFF"/>
              </a:clrFrom>
              <a:clrTo>
                <a:srgbClr val="FFFFFF">
                  <a:alpha val="0"/>
                </a:srgbClr>
              </a:clrTo>
            </a:clrChange>
            <a:duotone>
              <a:schemeClr val="bg2">
                <a:shade val="45000"/>
                <a:satMod val="135000"/>
              </a:schemeClr>
              <a:prstClr val="white"/>
            </a:duotone>
            <a:lum bright="20000" contrast="10000"/>
          </a:blip>
          <a:srcRect b="4551"/>
          <a:stretch>
            <a:fillRect/>
          </a:stretch>
        </p:blipFill>
        <p:spPr>
          <a:xfrm>
            <a:off x="0" y="26010"/>
            <a:ext cx="10976012" cy="7172350"/>
          </a:xfrm>
          <a:prstGeom prst="rect">
            <a:avLst/>
          </a:prstGeom>
        </p:spPr>
      </p:pic>
      <p:pic>
        <p:nvPicPr>
          <p:cNvPr id="54" name="图片 53" descr="t018d16e110143ea110.jpg"/>
          <p:cNvPicPr>
            <a:picLocks noChangeAspect="1"/>
          </p:cNvPicPr>
          <p:nvPr/>
        </p:nvPicPr>
        <p:blipFill>
          <a:blip r:embed="rId2">
            <a:clrChange>
              <a:clrFrom>
                <a:srgbClr val="F2F2F2"/>
              </a:clrFrom>
              <a:clrTo>
                <a:srgbClr val="F2F2F2">
                  <a:alpha val="0"/>
                </a:srgbClr>
              </a:clrTo>
            </a:clrChange>
          </a:blip>
          <a:srcRect t="54831" b="25094"/>
          <a:stretch>
            <a:fillRect/>
          </a:stretch>
        </p:blipFill>
        <p:spPr>
          <a:xfrm rot="10800000">
            <a:off x="-3" y="712451"/>
            <a:ext cx="11522075" cy="142876"/>
          </a:xfrm>
          <a:prstGeom prst="rect">
            <a:avLst/>
          </a:prstGeom>
        </p:spPr>
      </p:pic>
      <p:pic>
        <p:nvPicPr>
          <p:cNvPr id="55" name="图片 54" descr="624f9a79jw1eelyzwvu5xj20b408t75j.jpg"/>
          <p:cNvPicPr>
            <a:picLocks noChangeAspect="1"/>
          </p:cNvPicPr>
          <p:nvPr/>
        </p:nvPicPr>
        <p:blipFill>
          <a:blip r:embed="rId3">
            <a:clrChange>
              <a:clrFrom>
                <a:srgbClr val="FFFFFF"/>
              </a:clrFrom>
              <a:clrTo>
                <a:srgbClr val="FFFFFF">
                  <a:alpha val="0"/>
                </a:srgbClr>
              </a:clrTo>
            </a:clrChange>
          </a:blip>
          <a:stretch>
            <a:fillRect/>
          </a:stretch>
        </p:blipFill>
        <p:spPr>
          <a:xfrm>
            <a:off x="9547251" y="0"/>
            <a:ext cx="1714512" cy="814368"/>
          </a:xfrm>
          <a:prstGeom prst="rect">
            <a:avLst/>
          </a:prstGeom>
        </p:spPr>
      </p:pic>
      <p:pic>
        <p:nvPicPr>
          <p:cNvPr id="56" name="图片 55" descr="t018d16e110143ea110.jpg"/>
          <p:cNvPicPr>
            <a:picLocks noChangeAspect="1"/>
          </p:cNvPicPr>
          <p:nvPr/>
        </p:nvPicPr>
        <p:blipFill>
          <a:blip r:embed="rId2">
            <a:clrChange>
              <a:clrFrom>
                <a:srgbClr val="F2F2F2"/>
              </a:clrFrom>
              <a:clrTo>
                <a:srgbClr val="F2F2F2">
                  <a:alpha val="0"/>
                </a:srgbClr>
              </a:clrTo>
            </a:clrChange>
          </a:blip>
          <a:srcRect t="54831" b="25094"/>
          <a:stretch>
            <a:fillRect/>
          </a:stretch>
        </p:blipFill>
        <p:spPr>
          <a:xfrm rot="10800000">
            <a:off x="0" y="671493"/>
            <a:ext cx="11522075" cy="142876"/>
          </a:xfrm>
          <a:prstGeom prst="rect">
            <a:avLst/>
          </a:prstGeom>
        </p:spPr>
      </p:pic>
      <p:sp>
        <p:nvSpPr>
          <p:cNvPr id="57" name="矩形 56"/>
          <p:cNvSpPr/>
          <p:nvPr/>
        </p:nvSpPr>
        <p:spPr>
          <a:xfrm>
            <a:off x="0" y="0"/>
            <a:ext cx="10776937" cy="704850"/>
          </a:xfrm>
          <a:prstGeom prst="rect">
            <a:avLst/>
          </a:prstGeom>
          <a:blipFill>
            <a:blip r:embed="rId4"/>
            <a:stretch>
              <a:fillRect/>
            </a:stretch>
          </a:bli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800" dirty="0" smtClean="0">
                <a:solidFill>
                  <a:schemeClr val="tx1"/>
                </a:solidFill>
                <a:effectLst/>
              </a:rPr>
              <a:t> </a:t>
            </a:r>
            <a:endParaRPr lang="zh-CN" altLang="en-US" sz="1800" dirty="0">
              <a:solidFill>
                <a:schemeClr val="tx1"/>
              </a:solidFill>
              <a:effectLst/>
            </a:endParaRPr>
          </a:p>
        </p:txBody>
      </p:sp>
      <p:grpSp>
        <p:nvGrpSpPr>
          <p:cNvPr id="58" name="组合 23"/>
          <p:cNvGrpSpPr/>
          <p:nvPr/>
        </p:nvGrpSpPr>
        <p:grpSpPr>
          <a:xfrm flipH="1">
            <a:off x="8261367" y="-12408"/>
            <a:ext cx="2750820" cy="740098"/>
            <a:chOff x="0" y="-2"/>
            <a:chExt cx="1377891" cy="634701"/>
          </a:xfrm>
          <a:solidFill>
            <a:schemeClr val="bg2">
              <a:lumMod val="90000"/>
            </a:schemeClr>
          </a:solidFill>
        </p:grpSpPr>
        <p:sp>
          <p:nvSpPr>
            <p:cNvPr id="59" name="直角三角形 58"/>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60" name="矩形 59"/>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cxnSp>
        <p:nvCxnSpPr>
          <p:cNvPr id="61" name="直接连接符 60"/>
          <p:cNvCxnSpPr/>
          <p:nvPr/>
        </p:nvCxnSpPr>
        <p:spPr>
          <a:xfrm>
            <a:off x="953750" y="259816"/>
            <a:ext cx="0" cy="261937"/>
          </a:xfrm>
          <a:prstGeom prst="line">
            <a:avLst/>
          </a:prstGeom>
          <a:ln w="28575"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62" name="文本框 5"/>
          <p:cNvSpPr txBox="1"/>
          <p:nvPr/>
        </p:nvSpPr>
        <p:spPr>
          <a:xfrm>
            <a:off x="960120" y="147320"/>
            <a:ext cx="3064510"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人教版九年级上册</a:t>
            </a:r>
            <a:endParaRPr lang="zh-CN" altLang="en-US" sz="2400" b="1" dirty="0" smtClean="0">
              <a:solidFill>
                <a:schemeClr val="bg1"/>
              </a:solidFill>
              <a:effectLst/>
              <a:latin typeface="微软雅黑" panose="020B0503020204020204" pitchFamily="34" charset="-122"/>
              <a:ea typeface="微软雅黑" panose="020B0503020204020204" pitchFamily="34" charset="-122"/>
            </a:endParaRPr>
          </a:p>
        </p:txBody>
      </p:sp>
      <p:grpSp>
        <p:nvGrpSpPr>
          <p:cNvPr id="64" name="组合 66"/>
          <p:cNvGrpSpPr/>
          <p:nvPr/>
        </p:nvGrpSpPr>
        <p:grpSpPr>
          <a:xfrm flipH="1">
            <a:off x="8776673" y="-12408"/>
            <a:ext cx="2750820" cy="740098"/>
            <a:chOff x="0" y="-2"/>
            <a:chExt cx="1377891" cy="634701"/>
          </a:xfrm>
          <a:solidFill>
            <a:schemeClr val="bg2">
              <a:lumMod val="90000"/>
            </a:schemeClr>
          </a:solidFill>
        </p:grpSpPr>
        <p:sp>
          <p:nvSpPr>
            <p:cNvPr id="65" name="直角三角形 64"/>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69" name="矩形 68"/>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pic>
        <p:nvPicPr>
          <p:cNvPr id="74" name="图片 73" descr="网站标志"/>
          <p:cNvPicPr>
            <a:picLocks noChangeAspect="1"/>
          </p:cNvPicPr>
          <p:nvPr/>
        </p:nvPicPr>
        <p:blipFill>
          <a:blip r:embed="rId5"/>
          <a:stretch>
            <a:fillRect/>
          </a:stretch>
        </p:blipFill>
        <p:spPr>
          <a:xfrm>
            <a:off x="161925" y="50165"/>
            <a:ext cx="603250" cy="601980"/>
          </a:xfrm>
          <a:prstGeom prst="rect">
            <a:avLst/>
          </a:prstGeom>
        </p:spPr>
      </p:pic>
      <p:pic>
        <p:nvPicPr>
          <p:cNvPr id="81" name="图片 80" descr="624f9a79jw1eelyzwvu5xj20b408t75j.jpg"/>
          <p:cNvPicPr>
            <a:picLocks noChangeAspect="1"/>
          </p:cNvPicPr>
          <p:nvPr/>
        </p:nvPicPr>
        <p:blipFill>
          <a:blip r:embed="rId3">
            <a:clrChange>
              <a:clrFrom>
                <a:srgbClr val="FFFFFF"/>
              </a:clrFrom>
              <a:clrTo>
                <a:srgbClr val="FFFFFF">
                  <a:alpha val="0"/>
                </a:srgbClr>
              </a:clrTo>
            </a:clrChange>
          </a:blip>
          <a:stretch>
            <a:fillRect/>
          </a:stretch>
        </p:blipFill>
        <p:spPr>
          <a:xfrm>
            <a:off x="9547251" y="0"/>
            <a:ext cx="1714512" cy="814368"/>
          </a:xfrm>
          <a:prstGeom prst="rect">
            <a:avLst/>
          </a:prstGeom>
        </p:spPr>
      </p:pic>
      <p:sp>
        <p:nvSpPr>
          <p:cNvPr id="82" name="文本框 13"/>
          <p:cNvSpPr txBox="1"/>
          <p:nvPr/>
        </p:nvSpPr>
        <p:spPr>
          <a:xfrm>
            <a:off x="9761565" y="171426"/>
            <a:ext cx="1285884" cy="415498"/>
          </a:xfrm>
          <a:prstGeom prst="rect">
            <a:avLst/>
          </a:prstGeom>
          <a:noFill/>
        </p:spPr>
        <p:txBody>
          <a:bodyPr wrap="square" rtlCol="0">
            <a:spAutoFit/>
            <a:scene3d>
              <a:camera prst="orthographicFront"/>
              <a:lightRig rig="threePt" dir="t"/>
            </a:scene3d>
          </a:bodyPr>
          <a:lstStyle/>
          <a:p>
            <a:pPr algn="ct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第六单元</a:t>
            </a:r>
            <a:endParaRPr lang="en-US" altLang="zh-CN"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3" name="文本框 6"/>
          <p:cNvSpPr txBox="1"/>
          <p:nvPr/>
        </p:nvSpPr>
        <p:spPr>
          <a:xfrm>
            <a:off x="4403715" y="99988"/>
            <a:ext cx="4714908" cy="461665"/>
          </a:xfrm>
          <a:prstGeom prst="rect">
            <a:avLst/>
          </a:prstGeom>
          <a:noFill/>
        </p:spPr>
        <p:txBody>
          <a:bodyPr wrap="square" rtlCol="0">
            <a:spAutoFit/>
          </a:bodyPr>
          <a:lstStyle/>
          <a:p>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a:t>
            </a:r>
            <a:r>
              <a:rPr lang="en-US" altLang="zh-CN"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17</a:t>
            </a:r>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课 君主立宪制的英国  </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4" name="AutoShape 12"/>
          <p:cNvSpPr/>
          <p:nvPr/>
        </p:nvSpPr>
        <p:spPr bwMode="auto">
          <a:xfrm>
            <a:off x="831815" y="1385872"/>
            <a:ext cx="285752" cy="5429288"/>
          </a:xfrm>
          <a:prstGeom prst="leftBrace">
            <a:avLst>
              <a:gd name="adj1" fmla="val 182592"/>
              <a:gd name="adj2" fmla="val 47500"/>
            </a:avLst>
          </a:prstGeom>
          <a:noFill/>
          <a:ln w="38100">
            <a:solidFill>
              <a:schemeClr val="tx1">
                <a:lumMod val="95000"/>
                <a:lumOff val="5000"/>
              </a:schemeClr>
            </a:solidFill>
            <a:round/>
          </a:ln>
          <a:effectLst/>
        </p:spPr>
        <p:txBody>
          <a:bodyPr wrap="none" anchor="ctr"/>
          <a:lstStyle/>
          <a:p>
            <a:pPr algn="ctr"/>
            <a:endParaRPr lang="zh-CN" altLang="zh-CN" sz="3600">
              <a:solidFill>
                <a:srgbClr val="760000"/>
              </a:solidFill>
              <a:effectLst>
                <a:outerShdw blurRad="38100" dist="38100" dir="2700000" algn="tl">
                  <a:srgbClr val="C0C0C0"/>
                </a:outerShdw>
              </a:effectLst>
              <a:latin typeface="华文新魏" panose="02010800040101010101" pitchFamily="2" charset="-122"/>
              <a:ea typeface="华文新魏" panose="02010800040101010101" pitchFamily="2" charset="-122"/>
            </a:endParaRPr>
          </a:p>
        </p:txBody>
      </p:sp>
      <p:grpSp>
        <p:nvGrpSpPr>
          <p:cNvPr id="45" name="组合 47"/>
          <p:cNvGrpSpPr/>
          <p:nvPr/>
        </p:nvGrpSpPr>
        <p:grpSpPr>
          <a:xfrm>
            <a:off x="-239759" y="1385872"/>
            <a:ext cx="1285888" cy="5643602"/>
            <a:chOff x="210696" y="454618"/>
            <a:chExt cx="1364468" cy="5464881"/>
          </a:xfrm>
        </p:grpSpPr>
        <p:pic>
          <p:nvPicPr>
            <p:cNvPr id="47" name="Picture 271" descr="21"/>
            <p:cNvPicPr>
              <a:picLocks noChangeAspect="1" noChangeArrowheads="1"/>
            </p:cNvPicPr>
            <p:nvPr/>
          </p:nvPicPr>
          <p:blipFill>
            <a:blip r:embed="rId6" cstate="print">
              <a:lum contrast="-32000"/>
              <a:extLst>
                <a:ext uri="{28A0092B-C50C-407E-A947-70E740481C1C}">
                  <a14:useLocalDpi xmlns:a14="http://schemas.microsoft.com/office/drawing/2010/main" val="0"/>
                </a:ext>
              </a:extLst>
            </a:blip>
            <a:srcRect/>
            <a:stretch>
              <a:fillRect/>
            </a:stretch>
          </p:blipFill>
          <p:spPr bwMode="auto">
            <a:xfrm>
              <a:off x="210696" y="454618"/>
              <a:ext cx="1364468" cy="546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a:hlinkClick r:id="rId7" action="ppaction://hlinksldjump"/>
            </p:cNvPr>
            <p:cNvSpPr txBox="1"/>
            <p:nvPr/>
          </p:nvSpPr>
          <p:spPr>
            <a:xfrm>
              <a:off x="505165" y="869672"/>
              <a:ext cx="842589" cy="3807755"/>
            </a:xfrm>
            <a:prstGeom prst="rect">
              <a:avLst/>
            </a:prstGeom>
            <a:noFill/>
          </p:spPr>
          <p:txBody>
            <a:bodyPr vert="eaVert" wrap="square" rtlCol="0">
              <a:spAutoFit/>
            </a:bodyPr>
            <a:lstStyle/>
            <a:p>
              <a:pPr>
                <a:lnSpc>
                  <a:spcPct val="110000"/>
                </a:lnSpc>
              </a:pPr>
              <a:r>
                <a:rPr lang="zh-CN" altLang="en-US" sz="3600" b="1" dirty="0" smtClean="0">
                  <a:solidFill>
                    <a:srgbClr val="FFFF00"/>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英国资产阶级革命</a:t>
              </a:r>
              <a:endParaRPr lang="zh-CN" altLang="en-US" sz="3600" b="1" dirty="0" smtClean="0">
                <a:solidFill>
                  <a:srgbClr val="FFFF00"/>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49" name="TextBox 48"/>
          <p:cNvSpPr txBox="1"/>
          <p:nvPr/>
        </p:nvSpPr>
        <p:spPr>
          <a:xfrm>
            <a:off x="1045845" y="1028700"/>
            <a:ext cx="2786380" cy="1076325"/>
          </a:xfrm>
          <a:prstGeom prst="rect">
            <a:avLst/>
          </a:prstGeom>
          <a:noFill/>
        </p:spPr>
        <p:txBody>
          <a:bodyPr wrap="square" rtlCol="0">
            <a:spAutoFit/>
          </a:bodyPr>
          <a:lstStyle/>
          <a:p>
            <a:r>
              <a:rPr lang="en-US" altLang="zh-CN" sz="3600" dirty="0" smtClean="0">
                <a:latin typeface="华文新魏" panose="02010800040101010101" pitchFamily="2" charset="-122"/>
                <a:ea typeface="华文新魏" panose="02010800040101010101" pitchFamily="2" charset="-122"/>
              </a:rPr>
              <a:t>1.</a:t>
            </a:r>
            <a:r>
              <a:rPr lang="zh-CN" altLang="en-US" sz="3600" dirty="0" smtClean="0">
                <a:latin typeface="华文新魏" panose="02010800040101010101" pitchFamily="2" charset="-122"/>
                <a:ea typeface="华文新魏" panose="02010800040101010101" pitchFamily="2" charset="-122"/>
              </a:rPr>
              <a:t>背景</a:t>
            </a:r>
            <a:r>
              <a:rPr lang="zh-CN" altLang="en-US" sz="2800" dirty="0" smtClean="0">
                <a:latin typeface="华文新魏" panose="02010800040101010101" pitchFamily="2" charset="-122"/>
                <a:ea typeface="华文新魏" panose="02010800040101010101" pitchFamily="2" charset="-122"/>
              </a:rPr>
              <a:t>（议会与王权的斗争）</a:t>
            </a:r>
            <a:endParaRPr lang="zh-CN" altLang="en-US" sz="2800" dirty="0" smtClean="0">
              <a:latin typeface="华文新魏" panose="02010800040101010101" pitchFamily="2" charset="-122"/>
              <a:ea typeface="华文新魏" panose="02010800040101010101" pitchFamily="2" charset="-122"/>
            </a:endParaRPr>
          </a:p>
        </p:txBody>
      </p:sp>
      <p:sp>
        <p:nvSpPr>
          <p:cNvPr id="50" name="TextBox 49">
            <a:hlinkClick r:id="rId8" action="ppaction://hlinksldjump"/>
          </p:cNvPr>
          <p:cNvSpPr txBox="1"/>
          <p:nvPr/>
        </p:nvSpPr>
        <p:spPr>
          <a:xfrm>
            <a:off x="831815" y="4529144"/>
            <a:ext cx="2714644" cy="646331"/>
          </a:xfrm>
          <a:prstGeom prst="rect">
            <a:avLst/>
          </a:prstGeom>
          <a:noFill/>
        </p:spPr>
        <p:txBody>
          <a:bodyPr wrap="square" rtlCol="0">
            <a:spAutoFit/>
          </a:bodyPr>
          <a:lstStyle/>
          <a:p>
            <a:pPr algn="ctr"/>
            <a:r>
              <a:rPr lang="en-US" altLang="zh-CN" sz="3600" dirty="0" smtClean="0">
                <a:latin typeface="华文新魏" panose="02010800040101010101" pitchFamily="2" charset="-122"/>
                <a:ea typeface="华文新魏" panose="02010800040101010101" pitchFamily="2" charset="-122"/>
              </a:rPr>
              <a:t>4.</a:t>
            </a:r>
            <a:r>
              <a:rPr lang="zh-CN" altLang="en-US" sz="3600" dirty="0" smtClean="0">
                <a:latin typeface="华文新魏" panose="02010800040101010101" pitchFamily="2" charset="-122"/>
                <a:ea typeface="华文新魏" panose="02010800040101010101" pitchFamily="2" charset="-122"/>
              </a:rPr>
              <a:t>革命过程</a:t>
            </a:r>
            <a:endParaRPr lang="zh-CN" altLang="en-US" sz="3600" dirty="0" smtClean="0">
              <a:solidFill>
                <a:srgbClr val="760000"/>
              </a:solidFill>
              <a:latin typeface="华文新魏" panose="02010800040101010101" pitchFamily="2" charset="-122"/>
              <a:ea typeface="华文新魏" panose="02010800040101010101" pitchFamily="2" charset="-122"/>
            </a:endParaRPr>
          </a:p>
        </p:txBody>
      </p:sp>
      <p:sp>
        <p:nvSpPr>
          <p:cNvPr id="43" name="AutoShape 12"/>
          <p:cNvSpPr/>
          <p:nvPr/>
        </p:nvSpPr>
        <p:spPr bwMode="auto">
          <a:xfrm>
            <a:off x="3546459" y="957244"/>
            <a:ext cx="285752" cy="1214446"/>
          </a:xfrm>
          <a:prstGeom prst="leftBrace">
            <a:avLst>
              <a:gd name="adj1" fmla="val 182592"/>
              <a:gd name="adj2" fmla="val 47500"/>
            </a:avLst>
          </a:prstGeom>
          <a:noFill/>
          <a:ln w="38100">
            <a:solidFill>
              <a:schemeClr val="tx1">
                <a:lumMod val="95000"/>
                <a:lumOff val="5000"/>
              </a:schemeClr>
            </a:solidFill>
            <a:round/>
          </a:ln>
          <a:effectLst/>
        </p:spPr>
        <p:txBody>
          <a:bodyPr wrap="none" anchor="ctr"/>
          <a:lstStyle/>
          <a:p>
            <a:pPr algn="ctr"/>
            <a:endParaRPr lang="zh-CN" altLang="zh-CN" sz="3600">
              <a:effectLst>
                <a:outerShdw blurRad="38100" dist="38100" dir="2700000" algn="tl">
                  <a:srgbClr val="C0C0C0"/>
                </a:outerShdw>
              </a:effectLst>
              <a:latin typeface="华文新魏" panose="02010800040101010101" pitchFamily="2" charset="-122"/>
              <a:ea typeface="华文新魏" panose="02010800040101010101" pitchFamily="2" charset="-122"/>
            </a:endParaRPr>
          </a:p>
        </p:txBody>
      </p:sp>
      <p:sp>
        <p:nvSpPr>
          <p:cNvPr id="46" name="TextBox 45">
            <a:hlinkClick r:id="rId9" action="ppaction://hlinksldjump"/>
          </p:cNvPr>
          <p:cNvSpPr txBox="1"/>
          <p:nvPr/>
        </p:nvSpPr>
        <p:spPr>
          <a:xfrm>
            <a:off x="3617897" y="671492"/>
            <a:ext cx="5857916" cy="646331"/>
          </a:xfrm>
          <a:prstGeom prst="rect">
            <a:avLst/>
          </a:prstGeom>
          <a:noFill/>
        </p:spPr>
        <p:txBody>
          <a:bodyPr wrap="square" rtlCol="0">
            <a:spAutoFit/>
          </a:bodyPr>
          <a:lstStyle/>
          <a:p>
            <a:r>
              <a:rPr lang="zh-CN" altLang="en-US" sz="3600" dirty="0" smtClean="0">
                <a:latin typeface="华文新魏" panose="02010800040101010101" pitchFamily="2" charset="-122"/>
                <a:ea typeface="华文新魏" panose="02010800040101010101" pitchFamily="2" charset="-122"/>
              </a:rPr>
              <a:t>（</a:t>
            </a:r>
            <a:r>
              <a:rPr lang="en-US" altLang="zh-CN" sz="3600" dirty="0" smtClean="0">
                <a:latin typeface="华文新魏" panose="02010800040101010101" pitchFamily="2" charset="-122"/>
                <a:ea typeface="华文新魏" panose="02010800040101010101" pitchFamily="2" charset="-122"/>
              </a:rPr>
              <a:t>1</a:t>
            </a:r>
            <a:r>
              <a:rPr lang="zh-CN" altLang="en-US" sz="3600" dirty="0" smtClean="0">
                <a:latin typeface="华文新魏" panose="02010800040101010101" pitchFamily="2" charset="-122"/>
                <a:ea typeface="华文新魏" panose="02010800040101010101" pitchFamily="2" charset="-122"/>
              </a:rPr>
              <a:t>）</a:t>
            </a:r>
            <a:r>
              <a:rPr lang="zh-CN" altLang="en-US" sz="3600" dirty="0" smtClean="0">
                <a:solidFill>
                  <a:srgbClr val="760000"/>
                </a:solidFill>
                <a:latin typeface="华文新魏" panose="02010800040101010101" pitchFamily="2" charset="-122"/>
                <a:ea typeface="华文新魏" panose="02010800040101010101" pitchFamily="2" charset="-122"/>
              </a:rPr>
              <a:t>詹姆士一世</a:t>
            </a:r>
            <a:r>
              <a:rPr lang="zh-CN" altLang="en-US" sz="3600" dirty="0" smtClean="0">
                <a:latin typeface="华文新魏" panose="02010800040101010101" pitchFamily="2" charset="-122"/>
                <a:ea typeface="华文新魏" panose="02010800040101010101" pitchFamily="2" charset="-122"/>
              </a:rPr>
              <a:t>时期</a:t>
            </a:r>
            <a:endParaRPr lang="zh-CN" altLang="en-US" sz="3600" dirty="0" smtClean="0">
              <a:solidFill>
                <a:srgbClr val="760000"/>
              </a:solidFill>
              <a:latin typeface="华文新魏" panose="02010800040101010101" pitchFamily="2" charset="-122"/>
              <a:ea typeface="华文新魏" panose="02010800040101010101" pitchFamily="2" charset="-122"/>
            </a:endParaRPr>
          </a:p>
        </p:txBody>
      </p:sp>
      <p:sp>
        <p:nvSpPr>
          <p:cNvPr id="51" name="TextBox 50">
            <a:hlinkClick r:id="rId10" action="ppaction://hlinksldjump"/>
          </p:cNvPr>
          <p:cNvSpPr txBox="1"/>
          <p:nvPr/>
        </p:nvSpPr>
        <p:spPr>
          <a:xfrm>
            <a:off x="3617897" y="1171558"/>
            <a:ext cx="5857916" cy="646331"/>
          </a:xfrm>
          <a:prstGeom prst="rect">
            <a:avLst/>
          </a:prstGeom>
          <a:noFill/>
        </p:spPr>
        <p:txBody>
          <a:bodyPr wrap="square" rtlCol="0">
            <a:spAutoFit/>
          </a:bodyPr>
          <a:lstStyle/>
          <a:p>
            <a:r>
              <a:rPr lang="zh-CN" altLang="en-US" sz="3600" dirty="0" smtClean="0">
                <a:latin typeface="华文新魏" panose="02010800040101010101" pitchFamily="2" charset="-122"/>
                <a:ea typeface="华文新魏" panose="02010800040101010101" pitchFamily="2" charset="-122"/>
              </a:rPr>
              <a:t>（</a:t>
            </a:r>
            <a:r>
              <a:rPr lang="en-US" altLang="zh-CN" sz="3600" dirty="0" smtClean="0">
                <a:latin typeface="华文新魏" panose="02010800040101010101" pitchFamily="2" charset="-122"/>
                <a:ea typeface="华文新魏" panose="02010800040101010101" pitchFamily="2" charset="-122"/>
              </a:rPr>
              <a:t>2</a:t>
            </a:r>
            <a:r>
              <a:rPr lang="zh-CN" altLang="en-US" sz="3600" dirty="0" smtClean="0">
                <a:latin typeface="华文新魏" panose="02010800040101010101" pitchFamily="2" charset="-122"/>
                <a:ea typeface="华文新魏" panose="02010800040101010101" pitchFamily="2" charset="-122"/>
              </a:rPr>
              <a:t>）英国</a:t>
            </a:r>
            <a:r>
              <a:rPr lang="zh-CN" altLang="en-US" sz="3600" dirty="0" smtClean="0">
                <a:solidFill>
                  <a:srgbClr val="760000"/>
                </a:solidFill>
                <a:latin typeface="华文新魏" panose="02010800040101010101" pitchFamily="2" charset="-122"/>
                <a:ea typeface="华文新魏" panose="02010800040101010101" pitchFamily="2" charset="-122"/>
              </a:rPr>
              <a:t>法律和政治传统</a:t>
            </a:r>
            <a:endParaRPr lang="zh-CN" altLang="en-US" sz="3600" dirty="0" smtClean="0">
              <a:solidFill>
                <a:srgbClr val="760000"/>
              </a:solidFill>
              <a:latin typeface="华文新魏" panose="02010800040101010101" pitchFamily="2" charset="-122"/>
              <a:ea typeface="华文新魏" panose="02010800040101010101" pitchFamily="2" charset="-122"/>
            </a:endParaRPr>
          </a:p>
        </p:txBody>
      </p:sp>
      <p:sp>
        <p:nvSpPr>
          <p:cNvPr id="63" name="AutoShape 12"/>
          <p:cNvSpPr/>
          <p:nvPr/>
        </p:nvSpPr>
        <p:spPr bwMode="auto">
          <a:xfrm>
            <a:off x="3403583" y="3967522"/>
            <a:ext cx="214314" cy="1986994"/>
          </a:xfrm>
          <a:prstGeom prst="leftBrace">
            <a:avLst>
              <a:gd name="adj1" fmla="val 182592"/>
              <a:gd name="adj2" fmla="val 47500"/>
            </a:avLst>
          </a:prstGeom>
          <a:noFill/>
          <a:ln w="38100">
            <a:solidFill>
              <a:schemeClr val="tx1">
                <a:lumMod val="95000"/>
                <a:lumOff val="5000"/>
              </a:schemeClr>
            </a:solidFill>
            <a:round/>
          </a:ln>
          <a:effectLst/>
        </p:spPr>
        <p:txBody>
          <a:bodyPr wrap="none" anchor="ctr"/>
          <a:lstStyle/>
          <a:p>
            <a:pPr algn="ctr"/>
            <a:endParaRPr lang="zh-CN" altLang="zh-CN" sz="3200">
              <a:effectLst>
                <a:outerShdw blurRad="38100" dist="38100" dir="2700000" algn="tl">
                  <a:srgbClr val="C0C0C0"/>
                </a:outerShdw>
              </a:effectLst>
              <a:latin typeface="华文新魏" panose="02010800040101010101" pitchFamily="2" charset="-122"/>
              <a:ea typeface="华文新魏" panose="02010800040101010101" pitchFamily="2" charset="-122"/>
            </a:endParaRPr>
          </a:p>
        </p:txBody>
      </p:sp>
      <p:sp>
        <p:nvSpPr>
          <p:cNvPr id="66" name="TextBox 65">
            <a:hlinkClick r:id="rId11" action="ppaction://hlinksldjump"/>
          </p:cNvPr>
          <p:cNvSpPr txBox="1"/>
          <p:nvPr/>
        </p:nvSpPr>
        <p:spPr>
          <a:xfrm>
            <a:off x="3475021" y="3668499"/>
            <a:ext cx="2214578" cy="584775"/>
          </a:xfrm>
          <a:prstGeom prst="rect">
            <a:avLst/>
          </a:prstGeom>
          <a:noFill/>
        </p:spPr>
        <p:txBody>
          <a:bodyPr wrap="square" rtlCol="0">
            <a:spAutoFit/>
          </a:bodyPr>
          <a:lstStyle/>
          <a:p>
            <a:r>
              <a:rPr lang="zh-CN" altLang="en-US" sz="3200" dirty="0" smtClean="0">
                <a:latin typeface="华文新魏" panose="02010800040101010101" pitchFamily="2" charset="-122"/>
                <a:ea typeface="华文新魏" panose="02010800040101010101" pitchFamily="2" charset="-122"/>
              </a:rPr>
              <a:t>（</a:t>
            </a:r>
            <a:r>
              <a:rPr lang="en-US" altLang="zh-CN" sz="3200" dirty="0" smtClean="0">
                <a:latin typeface="华文新魏" panose="02010800040101010101" pitchFamily="2" charset="-122"/>
                <a:ea typeface="华文新魏" panose="02010800040101010101" pitchFamily="2" charset="-122"/>
              </a:rPr>
              <a:t>1</a:t>
            </a:r>
            <a:r>
              <a:rPr lang="zh-CN" altLang="en-US" sz="3200" dirty="0" smtClean="0">
                <a:latin typeface="华文新魏" panose="02010800040101010101" pitchFamily="2" charset="-122"/>
                <a:ea typeface="华文新魏" panose="02010800040101010101" pitchFamily="2" charset="-122"/>
              </a:rPr>
              <a:t>）</a:t>
            </a:r>
            <a:r>
              <a:rPr lang="zh-CN" altLang="en-US" sz="3200" dirty="0" smtClean="0">
                <a:solidFill>
                  <a:srgbClr val="760000"/>
                </a:solidFill>
                <a:latin typeface="华文新魏" panose="02010800040101010101" pitchFamily="2" charset="-122"/>
                <a:ea typeface="华文新魏" panose="02010800040101010101" pitchFamily="2" charset="-122"/>
              </a:rPr>
              <a:t>开始</a:t>
            </a:r>
            <a:r>
              <a:rPr lang="zh-CN" altLang="en-US" sz="3200" dirty="0" smtClean="0">
                <a:latin typeface="华文新魏" panose="02010800040101010101" pitchFamily="2" charset="-122"/>
                <a:ea typeface="华文新魏" panose="02010800040101010101" pitchFamily="2" charset="-122"/>
              </a:rPr>
              <a:t>：</a:t>
            </a:r>
            <a:endParaRPr lang="zh-CN" altLang="en-US" sz="3200" dirty="0" smtClean="0">
              <a:solidFill>
                <a:srgbClr val="760000"/>
              </a:solidFill>
              <a:latin typeface="华文新魏" panose="02010800040101010101" pitchFamily="2" charset="-122"/>
              <a:ea typeface="华文新魏" panose="02010800040101010101" pitchFamily="2" charset="-122"/>
            </a:endParaRPr>
          </a:p>
        </p:txBody>
      </p:sp>
      <p:sp>
        <p:nvSpPr>
          <p:cNvPr id="67" name="TextBox 66">
            <a:hlinkClick r:id="rId12" action="ppaction://hlinksldjump"/>
          </p:cNvPr>
          <p:cNvSpPr txBox="1"/>
          <p:nvPr/>
        </p:nvSpPr>
        <p:spPr>
          <a:xfrm>
            <a:off x="3443125" y="4168565"/>
            <a:ext cx="5357850" cy="584775"/>
          </a:xfrm>
          <a:prstGeom prst="rect">
            <a:avLst/>
          </a:prstGeom>
          <a:noFill/>
        </p:spPr>
        <p:txBody>
          <a:bodyPr wrap="square" rtlCol="0">
            <a:spAutoFit/>
          </a:bodyPr>
          <a:lstStyle/>
          <a:p>
            <a:r>
              <a:rPr lang="zh-CN" altLang="en-US" sz="3200" dirty="0" smtClean="0">
                <a:latin typeface="华文新魏" panose="02010800040101010101" pitchFamily="2" charset="-122"/>
                <a:ea typeface="华文新魏" panose="02010800040101010101" pitchFamily="2" charset="-122"/>
              </a:rPr>
              <a:t>（</a:t>
            </a:r>
            <a:r>
              <a:rPr lang="en-US" altLang="zh-CN" sz="3200" dirty="0" smtClean="0">
                <a:latin typeface="华文新魏" panose="02010800040101010101" pitchFamily="2" charset="-122"/>
                <a:ea typeface="华文新魏" panose="02010800040101010101" pitchFamily="2" charset="-122"/>
              </a:rPr>
              <a:t>3</a:t>
            </a:r>
            <a:r>
              <a:rPr lang="zh-CN" altLang="en-US" sz="3200" dirty="0" smtClean="0">
                <a:latin typeface="华文新魏" panose="02010800040101010101" pitchFamily="2" charset="-122"/>
                <a:ea typeface="华文新魏" panose="02010800040101010101" pitchFamily="2" charset="-122"/>
              </a:rPr>
              <a:t>）</a:t>
            </a:r>
            <a:r>
              <a:rPr lang="zh-CN" altLang="en-US" sz="3200" dirty="0" smtClean="0">
                <a:solidFill>
                  <a:srgbClr val="760000"/>
                </a:solidFill>
                <a:latin typeface="华文新魏" panose="02010800040101010101" pitchFamily="2" charset="-122"/>
                <a:ea typeface="华文新魏" panose="02010800040101010101" pitchFamily="2" charset="-122"/>
              </a:rPr>
              <a:t>查理一世被推上断头台</a:t>
            </a:r>
            <a:endParaRPr lang="zh-CN" altLang="en-US" sz="3200" dirty="0" smtClean="0">
              <a:solidFill>
                <a:srgbClr val="760000"/>
              </a:solidFill>
              <a:latin typeface="华文新魏" panose="02010800040101010101" pitchFamily="2" charset="-122"/>
              <a:ea typeface="华文新魏" panose="02010800040101010101" pitchFamily="2" charset="-122"/>
            </a:endParaRPr>
          </a:p>
        </p:txBody>
      </p:sp>
      <p:sp>
        <p:nvSpPr>
          <p:cNvPr id="68" name="TextBox 67">
            <a:hlinkClick r:id="rId13" action="ppaction://hlinksldjump"/>
          </p:cNvPr>
          <p:cNvSpPr txBox="1"/>
          <p:nvPr/>
        </p:nvSpPr>
        <p:spPr>
          <a:xfrm>
            <a:off x="3443125" y="5682034"/>
            <a:ext cx="5429288" cy="584775"/>
          </a:xfrm>
          <a:prstGeom prst="rect">
            <a:avLst/>
          </a:prstGeom>
          <a:noFill/>
        </p:spPr>
        <p:txBody>
          <a:bodyPr wrap="square" rtlCol="0">
            <a:spAutoFit/>
          </a:bodyPr>
          <a:lstStyle/>
          <a:p>
            <a:r>
              <a:rPr lang="zh-CN" altLang="en-US" sz="3200" dirty="0" smtClean="0">
                <a:latin typeface="华文新魏" panose="02010800040101010101" pitchFamily="2" charset="-122"/>
                <a:ea typeface="华文新魏" panose="02010800040101010101" pitchFamily="2" charset="-122"/>
              </a:rPr>
              <a:t>（</a:t>
            </a:r>
            <a:r>
              <a:rPr lang="en-US" altLang="zh-CN" sz="3200" dirty="0" smtClean="0">
                <a:latin typeface="华文新魏" panose="02010800040101010101" pitchFamily="2" charset="-122"/>
                <a:ea typeface="华文新魏" panose="02010800040101010101" pitchFamily="2" charset="-122"/>
              </a:rPr>
              <a:t>6</a:t>
            </a:r>
            <a:r>
              <a:rPr lang="zh-CN" altLang="en-US" sz="3200" dirty="0" smtClean="0">
                <a:latin typeface="华文新魏" panose="02010800040101010101" pitchFamily="2" charset="-122"/>
                <a:ea typeface="华文新魏" panose="02010800040101010101" pitchFamily="2" charset="-122"/>
              </a:rPr>
              <a:t>）</a:t>
            </a:r>
            <a:r>
              <a:rPr lang="zh-CN" altLang="en-US" sz="3200" dirty="0" smtClean="0">
                <a:solidFill>
                  <a:srgbClr val="760000"/>
                </a:solidFill>
                <a:latin typeface="华文新魏" panose="02010800040101010101" pitchFamily="2" charset="-122"/>
                <a:ea typeface="华文新魏" panose="02010800040101010101" pitchFamily="2" charset="-122"/>
              </a:rPr>
              <a:t>斯图亚特王朝复辟</a:t>
            </a:r>
            <a:endParaRPr lang="zh-CN" altLang="en-US" sz="3200" dirty="0" smtClean="0">
              <a:solidFill>
                <a:srgbClr val="760000"/>
              </a:solidFill>
              <a:latin typeface="华文新魏" panose="02010800040101010101" pitchFamily="2" charset="-122"/>
              <a:ea typeface="华文新魏" panose="02010800040101010101" pitchFamily="2" charset="-122"/>
            </a:endParaRPr>
          </a:p>
        </p:txBody>
      </p:sp>
      <p:sp>
        <p:nvSpPr>
          <p:cNvPr id="85" name="TextBox 84">
            <a:hlinkClick r:id="rId14" action="ppaction://hlinksldjump"/>
          </p:cNvPr>
          <p:cNvSpPr txBox="1"/>
          <p:nvPr/>
        </p:nvSpPr>
        <p:spPr>
          <a:xfrm>
            <a:off x="3617897" y="1671624"/>
            <a:ext cx="5857916" cy="646331"/>
          </a:xfrm>
          <a:prstGeom prst="rect">
            <a:avLst/>
          </a:prstGeom>
          <a:noFill/>
        </p:spPr>
        <p:txBody>
          <a:bodyPr wrap="square" rtlCol="0">
            <a:spAutoFit/>
          </a:bodyPr>
          <a:lstStyle/>
          <a:p>
            <a:r>
              <a:rPr lang="zh-CN" altLang="en-US" sz="3600" dirty="0" smtClean="0">
                <a:latin typeface="华文新魏" panose="02010800040101010101" pitchFamily="2" charset="-122"/>
                <a:ea typeface="华文新魏" panose="02010800040101010101" pitchFamily="2" charset="-122"/>
              </a:rPr>
              <a:t>（</a:t>
            </a:r>
            <a:r>
              <a:rPr lang="en-US" altLang="zh-CN" sz="3600" dirty="0" smtClean="0">
                <a:latin typeface="华文新魏" panose="02010800040101010101" pitchFamily="2" charset="-122"/>
                <a:ea typeface="华文新魏" panose="02010800040101010101" pitchFamily="2" charset="-122"/>
              </a:rPr>
              <a:t>3</a:t>
            </a:r>
            <a:r>
              <a:rPr lang="zh-CN" altLang="en-US" sz="3600" dirty="0" smtClean="0">
                <a:latin typeface="华文新魏" panose="02010800040101010101" pitchFamily="2" charset="-122"/>
                <a:ea typeface="华文新魏" panose="02010800040101010101" pitchFamily="2" charset="-122"/>
              </a:rPr>
              <a:t>）</a:t>
            </a:r>
            <a:r>
              <a:rPr lang="zh-CN" altLang="en-US" sz="3600" dirty="0" smtClean="0">
                <a:solidFill>
                  <a:srgbClr val="760000"/>
                </a:solidFill>
                <a:latin typeface="华文新魏" panose="02010800040101010101" pitchFamily="2" charset="-122"/>
                <a:ea typeface="华文新魏" panose="02010800040101010101" pitchFamily="2" charset="-122"/>
              </a:rPr>
              <a:t>查理一世</a:t>
            </a:r>
            <a:r>
              <a:rPr lang="zh-CN" altLang="en-US" sz="3600" dirty="0" smtClean="0">
                <a:latin typeface="华文新魏" panose="02010800040101010101" pitchFamily="2" charset="-122"/>
                <a:ea typeface="华文新魏" panose="02010800040101010101" pitchFamily="2" charset="-122"/>
              </a:rPr>
              <a:t>时期</a:t>
            </a:r>
            <a:endParaRPr lang="zh-CN" altLang="en-US" sz="3600" dirty="0" smtClean="0">
              <a:latin typeface="华文新魏" panose="02010800040101010101" pitchFamily="2" charset="-122"/>
              <a:ea typeface="华文新魏" panose="02010800040101010101" pitchFamily="2" charset="-122"/>
            </a:endParaRPr>
          </a:p>
        </p:txBody>
      </p:sp>
      <p:sp>
        <p:nvSpPr>
          <p:cNvPr id="86" name="TextBox 85">
            <a:hlinkClick r:id="rId15" action="ppaction://hlinksldjump"/>
          </p:cNvPr>
          <p:cNvSpPr txBox="1"/>
          <p:nvPr/>
        </p:nvSpPr>
        <p:spPr>
          <a:xfrm>
            <a:off x="3443125" y="4668631"/>
            <a:ext cx="5214974" cy="584775"/>
          </a:xfrm>
          <a:prstGeom prst="rect">
            <a:avLst/>
          </a:prstGeom>
          <a:noFill/>
        </p:spPr>
        <p:txBody>
          <a:bodyPr wrap="square" rtlCol="0">
            <a:spAutoFit/>
          </a:bodyPr>
          <a:lstStyle/>
          <a:p>
            <a:r>
              <a:rPr lang="zh-CN" altLang="en-US" sz="3200" dirty="0" smtClean="0">
                <a:latin typeface="华文新魏" panose="02010800040101010101" pitchFamily="2" charset="-122"/>
                <a:ea typeface="华文新魏" panose="02010800040101010101" pitchFamily="2" charset="-122"/>
              </a:rPr>
              <a:t>（</a:t>
            </a:r>
            <a:r>
              <a:rPr lang="en-US" altLang="zh-CN" sz="3200" dirty="0" smtClean="0">
                <a:latin typeface="华文新魏" panose="02010800040101010101" pitchFamily="2" charset="-122"/>
                <a:ea typeface="华文新魏" panose="02010800040101010101" pitchFamily="2" charset="-122"/>
              </a:rPr>
              <a:t>4</a:t>
            </a:r>
            <a:r>
              <a:rPr lang="zh-CN" altLang="en-US" sz="3200" dirty="0" smtClean="0">
                <a:latin typeface="华文新魏" panose="02010800040101010101" pitchFamily="2" charset="-122"/>
                <a:ea typeface="华文新魏" panose="02010800040101010101" pitchFamily="2" charset="-122"/>
              </a:rPr>
              <a:t>）</a:t>
            </a:r>
            <a:r>
              <a:rPr lang="zh-CN" altLang="en-US" sz="3200" dirty="0" smtClean="0">
                <a:solidFill>
                  <a:srgbClr val="760000"/>
                </a:solidFill>
                <a:latin typeface="华文新魏" panose="02010800040101010101" pitchFamily="2" charset="-122"/>
                <a:ea typeface="华文新魏" panose="02010800040101010101" pitchFamily="2" charset="-122"/>
              </a:rPr>
              <a:t>英国宣布为共和国</a:t>
            </a:r>
            <a:endParaRPr lang="zh-CN" altLang="en-US" sz="3200" dirty="0" smtClean="0">
              <a:solidFill>
                <a:srgbClr val="760000"/>
              </a:solidFill>
              <a:latin typeface="华文新魏" panose="02010800040101010101" pitchFamily="2" charset="-122"/>
              <a:ea typeface="华文新魏" panose="02010800040101010101" pitchFamily="2" charset="-122"/>
            </a:endParaRPr>
          </a:p>
        </p:txBody>
      </p:sp>
      <p:sp>
        <p:nvSpPr>
          <p:cNvPr id="87" name="TextBox 86">
            <a:hlinkClick r:id="rId16" action="ppaction://hlinksldjump"/>
          </p:cNvPr>
          <p:cNvSpPr txBox="1"/>
          <p:nvPr/>
        </p:nvSpPr>
        <p:spPr>
          <a:xfrm>
            <a:off x="3443125" y="5168697"/>
            <a:ext cx="5715040" cy="584775"/>
          </a:xfrm>
          <a:prstGeom prst="rect">
            <a:avLst/>
          </a:prstGeom>
          <a:noFill/>
        </p:spPr>
        <p:txBody>
          <a:bodyPr wrap="square" rtlCol="0">
            <a:spAutoFit/>
          </a:bodyPr>
          <a:lstStyle/>
          <a:p>
            <a:r>
              <a:rPr lang="zh-CN" altLang="en-US" sz="3200" dirty="0" smtClean="0">
                <a:latin typeface="华文新魏" panose="02010800040101010101" pitchFamily="2" charset="-122"/>
                <a:ea typeface="华文新魏" panose="02010800040101010101" pitchFamily="2" charset="-122"/>
              </a:rPr>
              <a:t>（</a:t>
            </a:r>
            <a:r>
              <a:rPr lang="en-US" altLang="zh-CN" sz="3200" dirty="0" smtClean="0">
                <a:latin typeface="华文新魏" panose="02010800040101010101" pitchFamily="2" charset="-122"/>
                <a:ea typeface="华文新魏" panose="02010800040101010101" pitchFamily="2" charset="-122"/>
              </a:rPr>
              <a:t>5</a:t>
            </a:r>
            <a:r>
              <a:rPr lang="zh-CN" altLang="en-US" sz="3200" dirty="0" smtClean="0">
                <a:latin typeface="华文新魏" panose="02010800040101010101" pitchFamily="2" charset="-122"/>
                <a:ea typeface="华文新魏" panose="02010800040101010101" pitchFamily="2" charset="-122"/>
              </a:rPr>
              <a:t>）</a:t>
            </a:r>
            <a:r>
              <a:rPr lang="zh-CN" altLang="en-US" sz="3200" dirty="0" smtClean="0">
                <a:solidFill>
                  <a:srgbClr val="760000"/>
                </a:solidFill>
                <a:latin typeface="华文新魏" panose="02010800040101010101" pitchFamily="2" charset="-122"/>
                <a:ea typeface="华文新魏" panose="02010800040101010101" pitchFamily="2" charset="-122"/>
              </a:rPr>
              <a:t>克伦威尔专权统治</a:t>
            </a:r>
            <a:endParaRPr lang="zh-CN" altLang="en-US" sz="3200" dirty="0" smtClean="0">
              <a:solidFill>
                <a:srgbClr val="760000"/>
              </a:solidFill>
              <a:latin typeface="华文新魏" panose="02010800040101010101" pitchFamily="2" charset="-122"/>
              <a:ea typeface="华文新魏" panose="02010800040101010101" pitchFamily="2" charset="-122"/>
            </a:endParaRPr>
          </a:p>
        </p:txBody>
      </p:sp>
      <p:sp>
        <p:nvSpPr>
          <p:cNvPr id="88" name="TextBox 87">
            <a:hlinkClick r:id="rId17" action="ppaction://hlinksldjump"/>
          </p:cNvPr>
          <p:cNvSpPr txBox="1"/>
          <p:nvPr/>
        </p:nvSpPr>
        <p:spPr>
          <a:xfrm>
            <a:off x="7904177" y="5668763"/>
            <a:ext cx="3429024" cy="584775"/>
          </a:xfrm>
          <a:prstGeom prst="rect">
            <a:avLst/>
          </a:prstGeom>
          <a:noFill/>
        </p:spPr>
        <p:txBody>
          <a:bodyPr wrap="square" rtlCol="0">
            <a:spAutoFit/>
          </a:bodyPr>
          <a:lstStyle/>
          <a:p>
            <a:r>
              <a:rPr lang="zh-CN" altLang="en-US" sz="3200" dirty="0" smtClean="0">
                <a:latin typeface="华文新魏" panose="02010800040101010101" pitchFamily="2" charset="-122"/>
                <a:ea typeface="华文新魏" panose="02010800040101010101" pitchFamily="2" charset="-122"/>
              </a:rPr>
              <a:t>（</a:t>
            </a:r>
            <a:r>
              <a:rPr lang="en-US" altLang="zh-CN" sz="3200" dirty="0" smtClean="0">
                <a:latin typeface="华文新魏" panose="02010800040101010101" pitchFamily="2" charset="-122"/>
                <a:ea typeface="华文新魏" panose="02010800040101010101" pitchFamily="2" charset="-122"/>
              </a:rPr>
              <a:t>7</a:t>
            </a:r>
            <a:r>
              <a:rPr lang="zh-CN" altLang="en-US" sz="3200" dirty="0" smtClean="0">
                <a:latin typeface="华文新魏" panose="02010800040101010101" pitchFamily="2" charset="-122"/>
                <a:ea typeface="华文新魏" panose="02010800040101010101" pitchFamily="2" charset="-122"/>
              </a:rPr>
              <a:t>）</a:t>
            </a:r>
            <a:r>
              <a:rPr lang="zh-CN" altLang="en-US" sz="3200" dirty="0" smtClean="0">
                <a:solidFill>
                  <a:srgbClr val="760000"/>
                </a:solidFill>
                <a:latin typeface="华文新魏" panose="02010800040101010101" pitchFamily="2" charset="-122"/>
                <a:ea typeface="华文新魏" panose="02010800040101010101" pitchFamily="2" charset="-122"/>
              </a:rPr>
              <a:t>光荣革命</a:t>
            </a:r>
            <a:endParaRPr lang="zh-CN" altLang="en-US" sz="3200" dirty="0" smtClean="0">
              <a:solidFill>
                <a:srgbClr val="760000"/>
              </a:solidFill>
              <a:latin typeface="华文新魏" panose="02010800040101010101" pitchFamily="2" charset="-122"/>
              <a:ea typeface="华文新魏" panose="02010800040101010101" pitchFamily="2" charset="-122"/>
            </a:endParaRPr>
          </a:p>
        </p:txBody>
      </p:sp>
      <p:sp>
        <p:nvSpPr>
          <p:cNvPr id="89" name="TextBox 88">
            <a:hlinkClick r:id="rId18" action="ppaction://hlinksldjump"/>
          </p:cNvPr>
          <p:cNvSpPr txBox="1"/>
          <p:nvPr/>
        </p:nvSpPr>
        <p:spPr>
          <a:xfrm>
            <a:off x="615315" y="6163945"/>
            <a:ext cx="6287135" cy="645160"/>
          </a:xfrm>
          <a:prstGeom prst="rect">
            <a:avLst/>
          </a:prstGeom>
          <a:noFill/>
        </p:spPr>
        <p:txBody>
          <a:bodyPr wrap="square" rtlCol="0">
            <a:spAutoFit/>
          </a:bodyPr>
          <a:lstStyle/>
          <a:p>
            <a:pPr algn="ctr"/>
            <a:r>
              <a:rPr lang="en-US" altLang="zh-CN" sz="3600" dirty="0" smtClean="0">
                <a:latin typeface="华文新魏" panose="02010800040101010101" pitchFamily="2" charset="-122"/>
                <a:ea typeface="华文新魏" panose="02010800040101010101" pitchFamily="2" charset="-122"/>
              </a:rPr>
              <a:t>5.</a:t>
            </a:r>
            <a:r>
              <a:rPr lang="zh-CN" altLang="en-US" sz="3600" dirty="0" smtClean="0">
                <a:latin typeface="华文新魏" panose="02010800040101010101" pitchFamily="2" charset="-122"/>
                <a:ea typeface="华文新魏" panose="02010800040101010101" pitchFamily="2" charset="-122"/>
              </a:rPr>
              <a:t>重要文件：</a:t>
            </a:r>
            <a:r>
              <a:rPr lang="en-US" altLang="zh-CN" sz="3600" b="1" dirty="0" smtClean="0">
                <a:solidFill>
                  <a:srgbClr val="FF0000"/>
                </a:solidFill>
                <a:latin typeface="华文新魏" panose="02010800040101010101" pitchFamily="2" charset="-122"/>
                <a:ea typeface="华文新魏" panose="02010800040101010101" pitchFamily="2" charset="-122"/>
              </a:rPr>
              <a:t>《</a:t>
            </a:r>
            <a:r>
              <a:rPr lang="zh-CN" altLang="en-US" sz="3600" b="1" dirty="0" smtClean="0">
                <a:solidFill>
                  <a:srgbClr val="FF0000"/>
                </a:solidFill>
                <a:latin typeface="华文新魏" panose="02010800040101010101" pitchFamily="2" charset="-122"/>
                <a:ea typeface="华文新魏" panose="02010800040101010101" pitchFamily="2" charset="-122"/>
              </a:rPr>
              <a:t>权利法案</a:t>
            </a:r>
            <a:r>
              <a:rPr lang="en-US" altLang="zh-CN" sz="3600" b="1" dirty="0" smtClean="0">
                <a:solidFill>
                  <a:srgbClr val="FF0000"/>
                </a:solidFill>
                <a:latin typeface="华文新魏" panose="02010800040101010101" pitchFamily="2" charset="-122"/>
                <a:ea typeface="华文新魏" panose="02010800040101010101" pitchFamily="2" charset="-122"/>
              </a:rPr>
              <a:t>》</a:t>
            </a:r>
            <a:endParaRPr lang="en-US" altLang="zh-CN" sz="3600" b="1" dirty="0" smtClean="0">
              <a:solidFill>
                <a:srgbClr val="FF0000"/>
              </a:solidFill>
              <a:latin typeface="华文新魏" panose="02010800040101010101" pitchFamily="2" charset="-122"/>
              <a:ea typeface="华文新魏" panose="02010800040101010101" pitchFamily="2" charset="-122"/>
            </a:endParaRPr>
          </a:p>
        </p:txBody>
      </p:sp>
      <p:sp>
        <p:nvSpPr>
          <p:cNvPr id="94" name="矩形 93"/>
          <p:cNvSpPr/>
          <p:nvPr/>
        </p:nvSpPr>
        <p:spPr bwMode="auto">
          <a:xfrm flipV="1">
            <a:off x="0" y="7198069"/>
            <a:ext cx="11522075" cy="45719"/>
          </a:xfrm>
          <a:prstGeom prst="rect">
            <a:avLst/>
          </a:prstGeom>
          <a:solidFill>
            <a:srgbClr val="663300"/>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dirty="0">
              <a:ln>
                <a:solidFill>
                  <a:srgbClr val="660033"/>
                </a:solidFill>
              </a:ln>
            </a:endParaRPr>
          </a:p>
        </p:txBody>
      </p:sp>
      <p:sp>
        <p:nvSpPr>
          <p:cNvPr id="42" name="TextBox 41">
            <a:hlinkClick r:id="rId19" action="ppaction://hlinksldjump"/>
          </p:cNvPr>
          <p:cNvSpPr txBox="1"/>
          <p:nvPr/>
        </p:nvSpPr>
        <p:spPr>
          <a:xfrm>
            <a:off x="7332673" y="3655228"/>
            <a:ext cx="3143272" cy="583565"/>
          </a:xfrm>
          <a:prstGeom prst="rect">
            <a:avLst/>
          </a:prstGeom>
          <a:noFill/>
        </p:spPr>
        <p:txBody>
          <a:bodyPr wrap="square" rtlCol="0">
            <a:spAutoFit/>
          </a:bodyPr>
          <a:lstStyle/>
          <a:p>
            <a:r>
              <a:rPr lang="zh-CN" altLang="en-US" sz="3200" dirty="0" smtClean="0">
                <a:latin typeface="华文新魏" panose="02010800040101010101" pitchFamily="2" charset="-122"/>
                <a:ea typeface="华文新魏" panose="02010800040101010101" pitchFamily="2" charset="-122"/>
              </a:rPr>
              <a:t>（</a:t>
            </a:r>
            <a:r>
              <a:rPr lang="en-US" altLang="zh-CN" sz="3200" dirty="0" smtClean="0">
                <a:latin typeface="华文新魏" panose="02010800040101010101" pitchFamily="2" charset="-122"/>
                <a:ea typeface="华文新魏" panose="02010800040101010101" pitchFamily="2" charset="-122"/>
              </a:rPr>
              <a:t>2</a:t>
            </a:r>
            <a:r>
              <a:rPr lang="zh-CN" altLang="en-US" sz="3200" dirty="0" smtClean="0">
                <a:latin typeface="华文新魏" panose="02010800040101010101" pitchFamily="2" charset="-122"/>
                <a:ea typeface="华文新魏" panose="02010800040101010101" pitchFamily="2" charset="-122"/>
              </a:rPr>
              <a:t>）</a:t>
            </a:r>
            <a:r>
              <a:rPr lang="zh-CN" altLang="en-US" sz="3200" dirty="0" smtClean="0">
                <a:solidFill>
                  <a:srgbClr val="760000"/>
                </a:solidFill>
                <a:latin typeface="华文新魏" panose="02010800040101010101" pitchFamily="2" charset="-122"/>
                <a:ea typeface="华文新魏" panose="02010800040101010101" pitchFamily="2" charset="-122"/>
              </a:rPr>
              <a:t>初步胜利</a:t>
            </a:r>
            <a:endParaRPr lang="zh-CN" altLang="en-US" sz="3200" dirty="0" smtClean="0">
              <a:solidFill>
                <a:srgbClr val="760000"/>
              </a:solidFill>
              <a:latin typeface="华文新魏" panose="02010800040101010101" pitchFamily="2" charset="-122"/>
              <a:ea typeface="华文新魏" panose="02010800040101010101" pitchFamily="2" charset="-122"/>
            </a:endParaRPr>
          </a:p>
        </p:txBody>
      </p:sp>
      <p:sp>
        <p:nvSpPr>
          <p:cNvPr id="52" name="TextBox 51">
            <a:hlinkClick r:id="rId7" action="ppaction://hlinksldjump"/>
          </p:cNvPr>
          <p:cNvSpPr txBox="1"/>
          <p:nvPr/>
        </p:nvSpPr>
        <p:spPr>
          <a:xfrm>
            <a:off x="1046129" y="2317673"/>
            <a:ext cx="2571768" cy="646331"/>
          </a:xfrm>
          <a:prstGeom prst="rect">
            <a:avLst/>
          </a:prstGeom>
          <a:noFill/>
        </p:spPr>
        <p:txBody>
          <a:bodyPr wrap="square" rtlCol="0">
            <a:spAutoFit/>
          </a:bodyPr>
          <a:lstStyle/>
          <a:p>
            <a:r>
              <a:rPr lang="en-US" altLang="zh-CN" sz="3600" dirty="0" smtClean="0">
                <a:latin typeface="华文新魏" panose="02010800040101010101" pitchFamily="2" charset="-122"/>
                <a:ea typeface="华文新魏" panose="02010800040101010101" pitchFamily="2" charset="-122"/>
              </a:rPr>
              <a:t>2.</a:t>
            </a:r>
            <a:r>
              <a:rPr lang="zh-CN" altLang="en-US" sz="3600" dirty="0" smtClean="0">
                <a:latin typeface="华文新魏" panose="02010800040101010101" pitchFamily="2" charset="-122"/>
                <a:ea typeface="华文新魏" panose="02010800040101010101" pitchFamily="2" charset="-122"/>
              </a:rPr>
              <a:t>根本原因：</a:t>
            </a:r>
            <a:endParaRPr lang="zh-CN" altLang="en-US" sz="2800" dirty="0" smtClean="0">
              <a:latin typeface="华文新魏" panose="02010800040101010101" pitchFamily="2" charset="-122"/>
              <a:ea typeface="华文新魏" panose="02010800040101010101" pitchFamily="2" charset="-122"/>
            </a:endParaRPr>
          </a:p>
        </p:txBody>
      </p:sp>
      <p:sp>
        <p:nvSpPr>
          <p:cNvPr id="53" name="TextBox 52">
            <a:hlinkClick r:id="" action="ppaction://noaction"/>
          </p:cNvPr>
          <p:cNvSpPr txBox="1"/>
          <p:nvPr/>
        </p:nvSpPr>
        <p:spPr>
          <a:xfrm>
            <a:off x="3643654" y="2461000"/>
            <a:ext cx="7689864" cy="460375"/>
          </a:xfrm>
          <a:prstGeom prst="rect">
            <a:avLst/>
          </a:prstGeom>
          <a:noFill/>
        </p:spPr>
        <p:txBody>
          <a:bodyPr wrap="square" rtlCol="0">
            <a:spAutoFit/>
          </a:bodyPr>
          <a:lstStyle/>
          <a:p>
            <a:r>
              <a:rPr lang="zh-CN" altLang="en-US" sz="2400" b="1" dirty="0" smtClean="0">
                <a:solidFill>
                  <a:srgbClr val="FF0000"/>
                </a:solidFill>
                <a:latin typeface="华文隶书" panose="02010800040101010101" pitchFamily="2" charset="-122"/>
                <a:ea typeface="华文隶书" panose="02010800040101010101" pitchFamily="2" charset="-122"/>
              </a:rPr>
              <a:t>斯图亚特王朝的专制统治严重阻碍了英国资本主义发展</a:t>
            </a:r>
            <a:endParaRPr lang="zh-CN" altLang="en-US" sz="2400" b="1" dirty="0" smtClean="0">
              <a:solidFill>
                <a:srgbClr val="FF0000"/>
              </a:solidFill>
              <a:latin typeface="华文隶书" panose="02010800040101010101" pitchFamily="2" charset="-122"/>
              <a:ea typeface="华文隶书" panose="02010800040101010101" pitchFamily="2" charset="-122"/>
            </a:endParaRPr>
          </a:p>
        </p:txBody>
      </p:sp>
      <p:sp>
        <p:nvSpPr>
          <p:cNvPr id="72" name="矩形 71"/>
          <p:cNvSpPr/>
          <p:nvPr/>
        </p:nvSpPr>
        <p:spPr>
          <a:xfrm>
            <a:off x="8800975" y="4226732"/>
            <a:ext cx="1460656" cy="584775"/>
          </a:xfrm>
          <a:prstGeom prst="rect">
            <a:avLst/>
          </a:prstGeom>
        </p:spPr>
        <p:txBody>
          <a:bodyPr wrap="none">
            <a:spAutoFit/>
          </a:bodyPr>
          <a:lstStyle/>
          <a:p>
            <a:r>
              <a:rPr lang="en-US" altLang="zh-CN" sz="3200" dirty="0" smtClean="0">
                <a:solidFill>
                  <a:prstClr val="black"/>
                </a:solidFill>
                <a:latin typeface="华文新魏" panose="02010800040101010101" pitchFamily="2" charset="-122"/>
                <a:ea typeface="华文新魏" panose="02010800040101010101" pitchFamily="2" charset="-122"/>
              </a:rPr>
              <a:t>1649</a:t>
            </a:r>
            <a:r>
              <a:rPr lang="zh-CN" altLang="en-US" sz="3200" dirty="0" smtClean="0">
                <a:solidFill>
                  <a:prstClr val="black"/>
                </a:solidFill>
                <a:latin typeface="华文新魏" panose="02010800040101010101" pitchFamily="2" charset="-122"/>
                <a:ea typeface="华文新魏" panose="02010800040101010101" pitchFamily="2" charset="-122"/>
              </a:rPr>
              <a:t>年</a:t>
            </a:r>
            <a:endParaRPr lang="zh-CN" altLang="en-US" dirty="0"/>
          </a:p>
        </p:txBody>
      </p:sp>
      <p:sp>
        <p:nvSpPr>
          <p:cNvPr id="70" name="矩形 69"/>
          <p:cNvSpPr/>
          <p:nvPr/>
        </p:nvSpPr>
        <p:spPr>
          <a:xfrm>
            <a:off x="5761037" y="3668499"/>
            <a:ext cx="1468672" cy="584775"/>
          </a:xfrm>
          <a:prstGeom prst="rect">
            <a:avLst/>
          </a:prstGeom>
        </p:spPr>
        <p:txBody>
          <a:bodyPr wrap="none">
            <a:spAutoFit/>
          </a:bodyPr>
          <a:lstStyle/>
          <a:p>
            <a:r>
              <a:rPr lang="en-US" altLang="zh-CN" sz="3200" dirty="0" smtClean="0">
                <a:solidFill>
                  <a:prstClr val="black"/>
                </a:solidFill>
                <a:latin typeface="华文新魏" panose="02010800040101010101" pitchFamily="2" charset="-122"/>
                <a:ea typeface="华文新魏" panose="02010800040101010101" pitchFamily="2" charset="-122"/>
              </a:rPr>
              <a:t>1640</a:t>
            </a:r>
            <a:r>
              <a:rPr lang="zh-CN" altLang="en-US" sz="3200" dirty="0" smtClean="0">
                <a:solidFill>
                  <a:prstClr val="black"/>
                </a:solidFill>
                <a:latin typeface="华文新魏" panose="02010800040101010101" pitchFamily="2" charset="-122"/>
                <a:ea typeface="华文新魏" panose="02010800040101010101" pitchFamily="2" charset="-122"/>
              </a:rPr>
              <a:t>年</a:t>
            </a:r>
            <a:endParaRPr lang="zh-CN" altLang="en-US" dirty="0"/>
          </a:p>
        </p:txBody>
      </p:sp>
      <p:sp>
        <p:nvSpPr>
          <p:cNvPr id="71" name="TextBox 70">
            <a:hlinkClick r:id="rId8" action="ppaction://hlinksldjump"/>
          </p:cNvPr>
          <p:cNvSpPr txBox="1"/>
          <p:nvPr/>
        </p:nvSpPr>
        <p:spPr>
          <a:xfrm>
            <a:off x="1117567" y="2964494"/>
            <a:ext cx="2714644" cy="646331"/>
          </a:xfrm>
          <a:prstGeom prst="rect">
            <a:avLst/>
          </a:prstGeom>
          <a:noFill/>
        </p:spPr>
        <p:txBody>
          <a:bodyPr wrap="square" rtlCol="0">
            <a:spAutoFit/>
          </a:bodyPr>
          <a:lstStyle/>
          <a:p>
            <a:pPr algn="ctr"/>
            <a:r>
              <a:rPr lang="en-US" altLang="zh-CN" sz="3600" dirty="0" smtClean="0">
                <a:latin typeface="华文新魏" panose="02010800040101010101" pitchFamily="2" charset="-122"/>
                <a:ea typeface="华文新魏" panose="02010800040101010101" pitchFamily="2" charset="-122"/>
              </a:rPr>
              <a:t>3.</a:t>
            </a:r>
            <a:r>
              <a:rPr lang="zh-CN" altLang="en-US" sz="3600" dirty="0" smtClean="0">
                <a:latin typeface="华文新魏" panose="02010800040101010101" pitchFamily="2" charset="-122"/>
                <a:ea typeface="华文新魏" panose="02010800040101010101" pitchFamily="2" charset="-122"/>
              </a:rPr>
              <a:t>领导阶级：</a:t>
            </a:r>
            <a:endParaRPr lang="zh-CN" altLang="en-US" sz="3600" dirty="0" smtClean="0">
              <a:solidFill>
                <a:srgbClr val="760000"/>
              </a:solidFill>
              <a:latin typeface="华文新魏" panose="02010800040101010101" pitchFamily="2" charset="-122"/>
              <a:ea typeface="华文新魏" panose="02010800040101010101" pitchFamily="2" charset="-122"/>
            </a:endParaRPr>
          </a:p>
        </p:txBody>
      </p:sp>
      <p:sp>
        <p:nvSpPr>
          <p:cNvPr id="73" name="TextBox 72">
            <a:hlinkClick r:id="rId12" action="ppaction://hlinksldjump"/>
          </p:cNvPr>
          <p:cNvSpPr txBox="1"/>
          <p:nvPr/>
        </p:nvSpPr>
        <p:spPr>
          <a:xfrm>
            <a:off x="3724577" y="3035932"/>
            <a:ext cx="3929090" cy="460375"/>
          </a:xfrm>
          <a:prstGeom prst="rect">
            <a:avLst/>
          </a:prstGeom>
          <a:noFill/>
        </p:spPr>
        <p:txBody>
          <a:bodyPr wrap="square" rtlCol="0">
            <a:spAutoFit/>
          </a:bodyPr>
          <a:lstStyle/>
          <a:p>
            <a:r>
              <a:rPr lang="zh-CN" altLang="en-US" sz="2400" b="1" dirty="0" smtClean="0">
                <a:solidFill>
                  <a:srgbClr val="FF0000"/>
                </a:solidFill>
                <a:latin typeface="华文隶书" panose="02010800040101010101" pitchFamily="2" charset="-122"/>
                <a:ea typeface="华文隶书" panose="02010800040101010101" pitchFamily="2" charset="-122"/>
              </a:rPr>
              <a:t>资产阶级和新贵族</a:t>
            </a:r>
            <a:endParaRPr lang="zh-CN" altLang="en-US" sz="2400" b="1" dirty="0" smtClean="0">
              <a:solidFill>
                <a:srgbClr val="FF0000"/>
              </a:solidFill>
              <a:latin typeface="华文隶书" panose="02010800040101010101" pitchFamily="2" charset="-122"/>
              <a:ea typeface="华文隶书" panose="02010800040101010101" pitchFamily="2" charset="-122"/>
            </a:endParaRPr>
          </a:p>
        </p:txBody>
      </p:sp>
      <p:sp>
        <p:nvSpPr>
          <p:cNvPr id="75" name="TextBox 74">
            <a:hlinkClick r:id="rId8" action="ppaction://hlinksldjump"/>
          </p:cNvPr>
          <p:cNvSpPr txBox="1"/>
          <p:nvPr/>
        </p:nvSpPr>
        <p:spPr>
          <a:xfrm>
            <a:off x="831815" y="6597457"/>
            <a:ext cx="2214578" cy="646331"/>
          </a:xfrm>
          <a:prstGeom prst="rect">
            <a:avLst/>
          </a:prstGeom>
          <a:noFill/>
        </p:spPr>
        <p:txBody>
          <a:bodyPr wrap="square" rtlCol="0">
            <a:spAutoFit/>
          </a:bodyPr>
          <a:lstStyle/>
          <a:p>
            <a:pPr algn="ctr"/>
            <a:r>
              <a:rPr lang="en-US" altLang="zh-CN" sz="3600" dirty="0" smtClean="0">
                <a:latin typeface="华文新魏" panose="02010800040101010101" pitchFamily="2" charset="-122"/>
                <a:ea typeface="华文新魏" panose="02010800040101010101" pitchFamily="2" charset="-122"/>
              </a:rPr>
              <a:t>6.</a:t>
            </a:r>
            <a:r>
              <a:rPr lang="zh-CN" altLang="en-US" sz="3600" dirty="0" smtClean="0">
                <a:latin typeface="华文新魏" panose="02010800040101010101" pitchFamily="2" charset="-122"/>
                <a:ea typeface="华文新魏" panose="02010800040101010101" pitchFamily="2" charset="-122"/>
              </a:rPr>
              <a:t>影响：</a:t>
            </a:r>
            <a:endParaRPr lang="zh-CN" altLang="en-US" sz="3600" dirty="0" smtClean="0">
              <a:solidFill>
                <a:srgbClr val="760000"/>
              </a:solidFill>
              <a:latin typeface="华文新魏" panose="02010800040101010101" pitchFamily="2" charset="-122"/>
              <a:ea typeface="华文新魏" panose="02010800040101010101" pitchFamily="2" charset="-122"/>
            </a:endParaRPr>
          </a:p>
        </p:txBody>
      </p:sp>
      <p:sp>
        <p:nvSpPr>
          <p:cNvPr id="76" name="TextBox 75"/>
          <p:cNvSpPr txBox="1"/>
          <p:nvPr/>
        </p:nvSpPr>
        <p:spPr>
          <a:xfrm>
            <a:off x="2500330" y="6660286"/>
            <a:ext cx="8832872" cy="583565"/>
          </a:xfrm>
          <a:prstGeom prst="rect">
            <a:avLst/>
          </a:prstGeom>
          <a:noFill/>
        </p:spPr>
        <p:txBody>
          <a:bodyPr wrap="square" rtlCol="0">
            <a:spAutoFit/>
          </a:bodyPr>
          <a:lstStyle/>
          <a:p>
            <a:r>
              <a:rPr lang="zh-CN" altLang="en-US" sz="1600" b="1" dirty="0" smtClean="0">
                <a:solidFill>
                  <a:srgbClr val="FF0000"/>
                </a:solidFill>
                <a:latin typeface="华文隶书" panose="02010800040101010101" pitchFamily="2" charset="-122"/>
                <a:ea typeface="华文隶书" panose="02010800040101010101" pitchFamily="2" charset="-122"/>
              </a:rPr>
              <a:t>推翻了封建君主专制，为英国的资本主义发展开辟了道路，并对世界近代历史的发展产生了重要的影响。</a:t>
            </a:r>
            <a:endParaRPr lang="zh-CN" altLang="en-US" sz="1600" b="1" dirty="0" smtClean="0">
              <a:solidFill>
                <a:srgbClr val="FF0000"/>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dissolv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dissolve">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dissolv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dissolve">
                                      <p:cBhvr>
                                        <p:cTn id="37" dur="500"/>
                                        <p:tgtEl>
                                          <p:spTgt spid="8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dissolve">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dissolve">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dissolve">
                                      <p:cBhvr>
                                        <p:cTn id="52" dur="500"/>
                                        <p:tgtEl>
                                          <p:spTgt spid="7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dissolve">
                                      <p:cBhvr>
                                        <p:cTn id="57" dur="500"/>
                                        <p:tgtEl>
                                          <p:spTgt spid="7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dissolve">
                                      <p:cBhvr>
                                        <p:cTn id="62" dur="500"/>
                                        <p:tgtEl>
                                          <p:spTgt spid="5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500"/>
                                        <p:tgtEl>
                                          <p:spTgt spid="63"/>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dissolve">
                                      <p:cBhvr>
                                        <p:cTn id="72" dur="500"/>
                                        <p:tgtEl>
                                          <p:spTgt spid="66"/>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dissolve">
                                      <p:cBhvr>
                                        <p:cTn id="77" dur="500"/>
                                        <p:tgtEl>
                                          <p:spTgt spid="70"/>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dissolve">
                                      <p:cBhvr>
                                        <p:cTn id="82" dur="500"/>
                                        <p:tgtEl>
                                          <p:spTgt spid="42"/>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dissolve">
                                      <p:cBhvr>
                                        <p:cTn id="87" dur="500"/>
                                        <p:tgtEl>
                                          <p:spTgt spid="67"/>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72"/>
                                        </p:tgtEl>
                                        <p:attrNameLst>
                                          <p:attrName>style.visibility</p:attrName>
                                        </p:attrNameLst>
                                      </p:cBhvr>
                                      <p:to>
                                        <p:strVal val="visible"/>
                                      </p:to>
                                    </p:set>
                                    <p:animEffect transition="in" filter="dissolve">
                                      <p:cBhvr>
                                        <p:cTn id="92" dur="500"/>
                                        <p:tgtEl>
                                          <p:spTgt spid="72"/>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86"/>
                                        </p:tgtEl>
                                        <p:attrNameLst>
                                          <p:attrName>style.visibility</p:attrName>
                                        </p:attrNameLst>
                                      </p:cBhvr>
                                      <p:to>
                                        <p:strVal val="visible"/>
                                      </p:to>
                                    </p:set>
                                    <p:animEffect transition="in" filter="dissolve">
                                      <p:cBhvr>
                                        <p:cTn id="97" dur="500"/>
                                        <p:tgtEl>
                                          <p:spTgt spid="86"/>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87"/>
                                        </p:tgtEl>
                                        <p:attrNameLst>
                                          <p:attrName>style.visibility</p:attrName>
                                        </p:attrNameLst>
                                      </p:cBhvr>
                                      <p:to>
                                        <p:strVal val="visible"/>
                                      </p:to>
                                    </p:set>
                                    <p:animEffect transition="in" filter="dissolve">
                                      <p:cBhvr>
                                        <p:cTn id="102" dur="500"/>
                                        <p:tgtEl>
                                          <p:spTgt spid="87"/>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dissolve">
                                      <p:cBhvr>
                                        <p:cTn id="107" dur="500"/>
                                        <p:tgtEl>
                                          <p:spTgt spid="68"/>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88"/>
                                        </p:tgtEl>
                                        <p:attrNameLst>
                                          <p:attrName>style.visibility</p:attrName>
                                        </p:attrNameLst>
                                      </p:cBhvr>
                                      <p:to>
                                        <p:strVal val="visible"/>
                                      </p:to>
                                    </p:set>
                                    <p:animEffect transition="in" filter="dissolve">
                                      <p:cBhvr>
                                        <p:cTn id="112" dur="500"/>
                                        <p:tgtEl>
                                          <p:spTgt spid="88"/>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89"/>
                                        </p:tgtEl>
                                        <p:attrNameLst>
                                          <p:attrName>style.visibility</p:attrName>
                                        </p:attrNameLst>
                                      </p:cBhvr>
                                      <p:to>
                                        <p:strVal val="visible"/>
                                      </p:to>
                                    </p:set>
                                    <p:animEffect transition="in" filter="dissolve">
                                      <p:cBhvr>
                                        <p:cTn id="117" dur="500"/>
                                        <p:tgtEl>
                                          <p:spTgt spid="89"/>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75"/>
                                        </p:tgtEl>
                                        <p:attrNameLst>
                                          <p:attrName>style.visibility</p:attrName>
                                        </p:attrNameLst>
                                      </p:cBhvr>
                                      <p:to>
                                        <p:strVal val="visible"/>
                                      </p:to>
                                    </p:set>
                                    <p:animEffect transition="in" filter="dissolve">
                                      <p:cBhvr>
                                        <p:cTn id="122" dur="500"/>
                                        <p:tgtEl>
                                          <p:spTgt spid="75"/>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76"/>
                                        </p:tgtEl>
                                        <p:attrNameLst>
                                          <p:attrName>style.visibility</p:attrName>
                                        </p:attrNameLst>
                                      </p:cBhvr>
                                      <p:to>
                                        <p:strVal val="visible"/>
                                      </p:to>
                                    </p:set>
                                    <p:animEffect transition="in" filter="dissolve">
                                      <p:cBhvr>
                                        <p:cTn id="12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9" grpId="0"/>
      <p:bldP spid="50" grpId="0"/>
      <p:bldP spid="43" grpId="0" animBg="1"/>
      <p:bldP spid="46" grpId="0"/>
      <p:bldP spid="51" grpId="0"/>
      <p:bldP spid="63" grpId="0" animBg="1"/>
      <p:bldP spid="66" grpId="0"/>
      <p:bldP spid="67" grpId="0"/>
      <p:bldP spid="68" grpId="0"/>
      <p:bldP spid="85" grpId="0"/>
      <p:bldP spid="86" grpId="0"/>
      <p:bldP spid="87" grpId="0"/>
      <p:bldP spid="88" grpId="0"/>
      <p:bldP spid="89" grpId="0"/>
      <p:bldP spid="42" grpId="0"/>
      <p:bldP spid="52" grpId="0"/>
      <p:bldP spid="53" grpId="0"/>
      <p:bldP spid="72" grpId="0"/>
      <p:bldP spid="70" grpId="0"/>
      <p:bldP spid="71" grpId="0"/>
      <p:bldP spid="73"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503305" y="936626"/>
            <a:ext cx="7705388" cy="1225721"/>
            <a:chOff x="192" y="436"/>
            <a:chExt cx="5136" cy="817"/>
          </a:xfrm>
        </p:grpSpPr>
        <p:sp>
          <p:nvSpPr>
            <p:cNvPr id="22532" name="Text Box 4"/>
            <p:cNvSpPr txBox="1">
              <a:spLocks noChangeArrowheads="1"/>
            </p:cNvSpPr>
            <p:nvPr/>
          </p:nvSpPr>
          <p:spPr bwMode="auto">
            <a:xfrm>
              <a:off x="1062" y="436"/>
              <a:ext cx="611" cy="333"/>
            </a:xfrm>
            <a:prstGeom prst="rect">
              <a:avLst/>
            </a:prstGeom>
            <a:noFill/>
            <a:ln w="9525">
              <a:noFill/>
              <a:miter lim="800000"/>
            </a:ln>
            <a:effectLst/>
          </p:spPr>
          <p:txBody>
            <a:bodyPr wrap="none">
              <a:spAutoFit/>
            </a:bodyPr>
            <a:lstStyle/>
            <a:p>
              <a:pPr marR="0" defTabSz="914400" fontAlgn="auto">
                <a:spcBef>
                  <a:spcPts val="0"/>
                </a:spcBef>
                <a:spcAft>
                  <a:spcPts val="0"/>
                </a:spcAft>
                <a:buClrTx/>
                <a:buSzTx/>
                <a:buFontTx/>
                <a:buNone/>
                <a:defRPr/>
              </a:pPr>
              <a:r>
                <a:rPr kumimoji="0" lang="zh-CN" altLang="en-US" sz="2645" b="1" kern="1200" cap="none" spc="0" normalizeH="0" baseline="0" noProof="0">
                  <a:solidFill>
                    <a:srgbClr val="FF0000"/>
                  </a:solidFill>
                  <a:effectLst>
                    <a:outerShdw blurRad="38100" dist="38100" dir="2700000" algn="tl">
                      <a:srgbClr val="C0C0C0"/>
                    </a:outerShdw>
                  </a:effectLst>
                  <a:latin typeface="+mn-lt"/>
                  <a:ea typeface="+mn-ea"/>
                  <a:cs typeface="+mn-cs"/>
                </a:rPr>
                <a:t>议会</a:t>
              </a:r>
              <a:r>
                <a:rPr kumimoji="0" lang="zh-CN" altLang="en-US" sz="1985" b="1" kern="1200" cap="none" spc="0" normalizeH="0" baseline="0" noProof="0">
                  <a:solidFill>
                    <a:srgbClr val="FF0000"/>
                  </a:solidFill>
                  <a:effectLst>
                    <a:outerShdw blurRad="38100" dist="38100" dir="2700000" algn="tl">
                      <a:srgbClr val="C0C0C0"/>
                    </a:outerShdw>
                  </a:effectLst>
                  <a:latin typeface="+mn-lt"/>
                  <a:ea typeface="+mn-ea"/>
                  <a:cs typeface="+mn-cs"/>
                </a:rPr>
                <a:t> </a:t>
              </a:r>
              <a:endParaRPr kumimoji="0" lang="zh-CN" altLang="en-US" sz="1985" b="1" kern="1200" cap="none" spc="0" normalizeH="0" baseline="0" noProof="0">
                <a:solidFill>
                  <a:srgbClr val="FF0000"/>
                </a:solidFill>
                <a:effectLst>
                  <a:outerShdw blurRad="38100" dist="38100" dir="2700000" algn="tl">
                    <a:srgbClr val="C0C0C0"/>
                  </a:outerShdw>
                </a:effectLst>
                <a:latin typeface="+mn-lt"/>
                <a:ea typeface="+mn-ea"/>
                <a:cs typeface="+mn-cs"/>
              </a:endParaRPr>
            </a:p>
          </p:txBody>
        </p:sp>
        <p:sp>
          <p:nvSpPr>
            <p:cNvPr id="22533" name="Text Box 5"/>
            <p:cNvSpPr txBox="1">
              <a:spLocks noChangeArrowheads="1"/>
            </p:cNvSpPr>
            <p:nvPr/>
          </p:nvSpPr>
          <p:spPr bwMode="auto">
            <a:xfrm>
              <a:off x="4124" y="439"/>
              <a:ext cx="573" cy="333"/>
            </a:xfrm>
            <a:prstGeom prst="rect">
              <a:avLst/>
            </a:prstGeom>
            <a:noFill/>
            <a:ln w="9525">
              <a:noFill/>
              <a:miter lim="800000"/>
            </a:ln>
            <a:effectLst/>
          </p:spPr>
          <p:txBody>
            <a:bodyPr wrap="none">
              <a:spAutoFit/>
            </a:bodyPr>
            <a:lstStyle/>
            <a:p>
              <a:pPr marR="0" defTabSz="914400" fontAlgn="auto">
                <a:spcBef>
                  <a:spcPts val="0"/>
                </a:spcBef>
                <a:spcAft>
                  <a:spcPts val="0"/>
                </a:spcAft>
                <a:buClrTx/>
                <a:buSzTx/>
                <a:buFontTx/>
                <a:buNone/>
                <a:defRPr/>
              </a:pPr>
              <a:r>
                <a:rPr kumimoji="0" lang="zh-CN" altLang="en-US" sz="2645" b="1" kern="1200" cap="none" spc="0" normalizeH="0" baseline="0" noProof="0">
                  <a:solidFill>
                    <a:srgbClr val="FF0000"/>
                  </a:solidFill>
                  <a:effectLst>
                    <a:outerShdw blurRad="38100" dist="38100" dir="2700000" algn="tl">
                      <a:srgbClr val="C0C0C0"/>
                    </a:outerShdw>
                  </a:effectLst>
                  <a:latin typeface="+mn-lt"/>
                  <a:ea typeface="+mn-ea"/>
                  <a:cs typeface="+mn-cs"/>
                </a:rPr>
                <a:t>王权</a:t>
              </a:r>
              <a:endParaRPr kumimoji="0" lang="zh-CN" altLang="en-US" sz="2645" b="1" kern="1200" cap="none" spc="0" normalizeH="0" baseline="0" noProof="0">
                <a:solidFill>
                  <a:srgbClr val="FF0000"/>
                </a:solidFill>
                <a:effectLst>
                  <a:outerShdw blurRad="38100" dist="38100" dir="2700000" algn="tl">
                    <a:srgbClr val="C0C0C0"/>
                  </a:outerShdw>
                </a:effectLst>
                <a:latin typeface="+mn-lt"/>
                <a:ea typeface="+mn-ea"/>
                <a:cs typeface="+mn-cs"/>
              </a:endParaRPr>
            </a:p>
          </p:txBody>
        </p:sp>
        <p:sp>
          <p:nvSpPr>
            <p:cNvPr id="30753" name="Rectangle 6"/>
            <p:cNvSpPr/>
            <p:nvPr/>
          </p:nvSpPr>
          <p:spPr>
            <a:xfrm>
              <a:off x="192" y="821"/>
              <a:ext cx="2352" cy="432"/>
            </a:xfrm>
            <a:prstGeom prst="rect">
              <a:avLst/>
            </a:prstGeom>
            <a:solidFill>
              <a:srgbClr val="FFFF99"/>
            </a:solidFill>
            <a:ln w="9525" cap="flat" cmpd="sng">
              <a:solidFill>
                <a:schemeClr val="tx1"/>
              </a:solidFill>
              <a:prstDash val="solid"/>
              <a:miter/>
              <a:headEnd type="none" w="med" len="med"/>
              <a:tailEnd type="none" w="med" len="med"/>
            </a:ln>
          </p:spPr>
          <p:txBody>
            <a:bodyPr wrap="none" anchor="ctr"/>
            <a:lstStyle/>
            <a:p>
              <a:pPr algn="ctr"/>
              <a:r>
                <a:rPr lang="zh-CN" altLang="en-US" sz="2645" b="1" dirty="0">
                  <a:solidFill>
                    <a:srgbClr val="0000FF"/>
                  </a:solidFill>
                  <a:latin typeface="Calibri" panose="020F0502020204030204" pitchFamily="34" charset="0"/>
                </a:rPr>
                <a:t>资产阶级和新贵族</a:t>
              </a:r>
              <a:endParaRPr lang="zh-CN" altLang="en-US" sz="2645" b="1" dirty="0">
                <a:solidFill>
                  <a:srgbClr val="0000FF"/>
                </a:solidFill>
                <a:latin typeface="Calibri" panose="020F0502020204030204" pitchFamily="34" charset="0"/>
              </a:endParaRPr>
            </a:p>
          </p:txBody>
        </p:sp>
        <p:sp>
          <p:nvSpPr>
            <p:cNvPr id="30754" name="Rectangle 7"/>
            <p:cNvSpPr/>
            <p:nvPr/>
          </p:nvSpPr>
          <p:spPr>
            <a:xfrm>
              <a:off x="3504" y="821"/>
              <a:ext cx="1824" cy="432"/>
            </a:xfrm>
            <a:prstGeom prst="rect">
              <a:avLst/>
            </a:prstGeom>
            <a:solidFill>
              <a:srgbClr val="FFFF99"/>
            </a:solidFill>
            <a:ln w="9525" cap="flat" cmpd="sng">
              <a:solidFill>
                <a:schemeClr val="tx1"/>
              </a:solidFill>
              <a:prstDash val="solid"/>
              <a:miter/>
              <a:headEnd type="none" w="med" len="med"/>
              <a:tailEnd type="none" w="med" len="med"/>
            </a:ln>
          </p:spPr>
          <p:txBody>
            <a:bodyPr wrap="none" anchor="ctr"/>
            <a:lstStyle/>
            <a:p>
              <a:pPr algn="ctr"/>
              <a:r>
                <a:rPr lang="zh-CN" altLang="en-US" sz="2645" b="1" dirty="0">
                  <a:solidFill>
                    <a:srgbClr val="0000FF"/>
                  </a:solidFill>
                  <a:latin typeface="Calibri" panose="020F0502020204030204" pitchFamily="34" charset="0"/>
                </a:rPr>
                <a:t>封建势力</a:t>
              </a:r>
              <a:endParaRPr lang="zh-CN" altLang="en-US" sz="2645" b="1" dirty="0">
                <a:solidFill>
                  <a:srgbClr val="0000FF"/>
                </a:solidFill>
                <a:latin typeface="Calibri" panose="020F0502020204030204" pitchFamily="34" charset="0"/>
              </a:endParaRPr>
            </a:p>
          </p:txBody>
        </p:sp>
      </p:grpSp>
      <p:sp>
        <p:nvSpPr>
          <p:cNvPr id="30723" name="Line 9"/>
          <p:cNvSpPr/>
          <p:nvPr/>
        </p:nvSpPr>
        <p:spPr>
          <a:xfrm>
            <a:off x="1440259" y="4968696"/>
            <a:ext cx="8353504" cy="0"/>
          </a:xfrm>
          <a:prstGeom prst="line">
            <a:avLst/>
          </a:prstGeom>
          <a:ln w="79375" cap="flat" cmpd="sng">
            <a:solidFill>
              <a:srgbClr val="FF0000"/>
            </a:solidFill>
            <a:prstDash val="solid"/>
            <a:headEnd type="none" w="med" len="med"/>
            <a:tailEnd type="triangle" w="med" len="med"/>
          </a:ln>
        </p:spPr>
      </p:sp>
      <p:sp>
        <p:nvSpPr>
          <p:cNvPr id="30724" name="Text Box 10"/>
          <p:cNvSpPr txBox="1"/>
          <p:nvPr/>
        </p:nvSpPr>
        <p:spPr>
          <a:xfrm>
            <a:off x="9030127" y="4968696"/>
            <a:ext cx="827405" cy="440055"/>
          </a:xfrm>
          <a:prstGeom prst="rect">
            <a:avLst/>
          </a:prstGeom>
          <a:noFill/>
          <a:ln w="9525">
            <a:noFill/>
          </a:ln>
        </p:spPr>
        <p:txBody>
          <a:bodyPr wrap="none">
            <a:spAutoFit/>
          </a:bodyPr>
          <a:lstStyle/>
          <a:p>
            <a:r>
              <a:rPr lang="zh-CN" altLang="en-US" sz="2270" b="1" dirty="0">
                <a:solidFill>
                  <a:srgbClr val="000000"/>
                </a:solidFill>
                <a:latin typeface="Calibri" panose="020F0502020204030204" pitchFamily="34" charset="0"/>
              </a:rPr>
              <a:t>时间 </a:t>
            </a:r>
            <a:endParaRPr lang="zh-CN" altLang="en-US" sz="2270" b="1" dirty="0">
              <a:solidFill>
                <a:srgbClr val="000000"/>
              </a:solidFill>
              <a:latin typeface="Calibri" panose="020F0502020204030204" pitchFamily="34" charset="0"/>
            </a:endParaRPr>
          </a:p>
        </p:txBody>
      </p:sp>
      <p:sp>
        <p:nvSpPr>
          <p:cNvPr id="30725" name="Text Box 12"/>
          <p:cNvSpPr txBox="1"/>
          <p:nvPr/>
        </p:nvSpPr>
        <p:spPr>
          <a:xfrm>
            <a:off x="2007362" y="5115723"/>
            <a:ext cx="942340" cy="499110"/>
          </a:xfrm>
          <a:prstGeom prst="rect">
            <a:avLst/>
          </a:prstGeom>
          <a:noFill/>
          <a:ln w="9525">
            <a:noFill/>
          </a:ln>
        </p:spPr>
        <p:txBody>
          <a:bodyPr wrap="none">
            <a:spAutoFit/>
          </a:bodyPr>
          <a:lstStyle/>
          <a:p>
            <a:r>
              <a:rPr lang="en-US" altLang="zh-CN" sz="2645" b="1">
                <a:solidFill>
                  <a:srgbClr val="000000"/>
                </a:solidFill>
                <a:latin typeface="Calibri" panose="020F0502020204030204" pitchFamily="34" charset="0"/>
              </a:rPr>
              <a:t>1640 </a:t>
            </a:r>
            <a:endParaRPr lang="en-US" altLang="zh-CN" sz="2645" b="1">
              <a:solidFill>
                <a:srgbClr val="000000"/>
              </a:solidFill>
              <a:latin typeface="Calibri" panose="020F0502020204030204" pitchFamily="34" charset="0"/>
            </a:endParaRPr>
          </a:p>
        </p:txBody>
      </p:sp>
      <p:sp>
        <p:nvSpPr>
          <p:cNvPr id="30726" name="Text Box 13"/>
          <p:cNvSpPr txBox="1"/>
          <p:nvPr/>
        </p:nvSpPr>
        <p:spPr>
          <a:xfrm>
            <a:off x="3174572" y="2376230"/>
            <a:ext cx="942340" cy="499110"/>
          </a:xfrm>
          <a:prstGeom prst="rect">
            <a:avLst/>
          </a:prstGeom>
          <a:noFill/>
          <a:ln w="9525">
            <a:noFill/>
          </a:ln>
        </p:spPr>
        <p:txBody>
          <a:bodyPr wrap="none">
            <a:spAutoFit/>
          </a:bodyPr>
          <a:lstStyle/>
          <a:p>
            <a:r>
              <a:rPr lang="en-US" altLang="zh-CN" sz="2645" b="1">
                <a:solidFill>
                  <a:srgbClr val="000000"/>
                </a:solidFill>
                <a:latin typeface="Calibri" panose="020F0502020204030204" pitchFamily="34" charset="0"/>
              </a:rPr>
              <a:t>1649 </a:t>
            </a:r>
            <a:endParaRPr lang="en-US" altLang="zh-CN" sz="2645" b="1">
              <a:solidFill>
                <a:srgbClr val="000000"/>
              </a:solidFill>
              <a:latin typeface="Calibri" panose="020F0502020204030204" pitchFamily="34" charset="0"/>
            </a:endParaRPr>
          </a:p>
        </p:txBody>
      </p:sp>
      <p:sp>
        <p:nvSpPr>
          <p:cNvPr id="30728" name="Text Box 15"/>
          <p:cNvSpPr txBox="1"/>
          <p:nvPr/>
        </p:nvSpPr>
        <p:spPr>
          <a:xfrm>
            <a:off x="6169111" y="6206936"/>
            <a:ext cx="942340" cy="499110"/>
          </a:xfrm>
          <a:prstGeom prst="rect">
            <a:avLst/>
          </a:prstGeom>
          <a:noFill/>
          <a:ln w="9525">
            <a:noFill/>
          </a:ln>
        </p:spPr>
        <p:txBody>
          <a:bodyPr wrap="none">
            <a:spAutoFit/>
          </a:bodyPr>
          <a:lstStyle/>
          <a:p>
            <a:r>
              <a:rPr lang="en-US" altLang="zh-CN" sz="2645" b="1">
                <a:solidFill>
                  <a:srgbClr val="000000"/>
                </a:solidFill>
                <a:latin typeface="Calibri" panose="020F0502020204030204" pitchFamily="34" charset="0"/>
              </a:rPr>
              <a:t>1660 </a:t>
            </a:r>
            <a:endParaRPr lang="en-US" altLang="zh-CN" sz="2645" b="1">
              <a:solidFill>
                <a:srgbClr val="000000"/>
              </a:solidFill>
              <a:latin typeface="Calibri" panose="020F0502020204030204" pitchFamily="34" charset="0"/>
            </a:endParaRPr>
          </a:p>
        </p:txBody>
      </p:sp>
      <p:sp>
        <p:nvSpPr>
          <p:cNvPr id="30729" name="Text Box 16"/>
          <p:cNvSpPr txBox="1"/>
          <p:nvPr/>
        </p:nvSpPr>
        <p:spPr>
          <a:xfrm>
            <a:off x="8892102" y="3463926"/>
            <a:ext cx="942340" cy="499110"/>
          </a:xfrm>
          <a:prstGeom prst="rect">
            <a:avLst/>
          </a:prstGeom>
          <a:noFill/>
          <a:ln w="9525">
            <a:noFill/>
          </a:ln>
        </p:spPr>
        <p:txBody>
          <a:bodyPr wrap="none">
            <a:spAutoFit/>
          </a:bodyPr>
          <a:lstStyle/>
          <a:p>
            <a:r>
              <a:rPr lang="en-US" altLang="zh-CN" sz="2645" b="1">
                <a:solidFill>
                  <a:srgbClr val="000000"/>
                </a:solidFill>
                <a:latin typeface="Calibri" panose="020F0502020204030204" pitchFamily="34" charset="0"/>
              </a:rPr>
              <a:t>1688 </a:t>
            </a:r>
            <a:endParaRPr lang="en-US" altLang="zh-CN" sz="2645" b="1">
              <a:solidFill>
                <a:srgbClr val="000000"/>
              </a:solidFill>
              <a:latin typeface="Calibri" panose="020F0502020204030204" pitchFamily="34" charset="0"/>
            </a:endParaRPr>
          </a:p>
        </p:txBody>
      </p:sp>
      <p:grpSp>
        <p:nvGrpSpPr>
          <p:cNvPr id="30730" name="Group 17"/>
          <p:cNvGrpSpPr/>
          <p:nvPr/>
        </p:nvGrpSpPr>
        <p:grpSpPr>
          <a:xfrm flipH="1">
            <a:off x="1835130" y="3701868"/>
            <a:ext cx="72013" cy="2231202"/>
            <a:chOff x="528" y="1824"/>
            <a:chExt cx="0" cy="2304"/>
          </a:xfrm>
        </p:grpSpPr>
        <p:sp>
          <p:nvSpPr>
            <p:cNvPr id="30749" name="Line 18"/>
            <p:cNvSpPr/>
            <p:nvPr/>
          </p:nvSpPr>
          <p:spPr>
            <a:xfrm>
              <a:off x="528" y="3072"/>
              <a:ext cx="0" cy="1056"/>
            </a:xfrm>
            <a:prstGeom prst="line">
              <a:avLst/>
            </a:prstGeom>
            <a:ln w="73025" cap="flat" cmpd="sng">
              <a:solidFill>
                <a:srgbClr val="0000FF"/>
              </a:solidFill>
              <a:prstDash val="solid"/>
              <a:headEnd type="none" w="med" len="med"/>
              <a:tailEnd type="triangle" w="med" len="med"/>
            </a:ln>
          </p:spPr>
        </p:sp>
        <p:sp>
          <p:nvSpPr>
            <p:cNvPr id="30750" name="Line 19"/>
            <p:cNvSpPr/>
            <p:nvPr/>
          </p:nvSpPr>
          <p:spPr>
            <a:xfrm flipV="1">
              <a:off x="528" y="1824"/>
              <a:ext cx="0" cy="1248"/>
            </a:xfrm>
            <a:prstGeom prst="line">
              <a:avLst/>
            </a:prstGeom>
            <a:ln w="73025" cap="flat" cmpd="sng">
              <a:solidFill>
                <a:srgbClr val="0000FF"/>
              </a:solidFill>
              <a:prstDash val="solid"/>
              <a:headEnd type="none" w="med" len="med"/>
              <a:tailEnd type="triangle" w="med" len="med"/>
            </a:ln>
          </p:spPr>
        </p:sp>
      </p:grpSp>
      <p:sp>
        <p:nvSpPr>
          <p:cNvPr id="22548" name="Text Box 20"/>
          <p:cNvSpPr txBox="1"/>
          <p:nvPr/>
        </p:nvSpPr>
        <p:spPr>
          <a:xfrm>
            <a:off x="1440259" y="3096359"/>
            <a:ext cx="935990" cy="499110"/>
          </a:xfrm>
          <a:prstGeom prst="rect">
            <a:avLst/>
          </a:prstGeom>
          <a:solidFill>
            <a:srgbClr val="FFFF99"/>
          </a:solidFill>
          <a:ln w="9525" cap="flat" cmpd="sng">
            <a:solidFill>
              <a:schemeClr val="tx1"/>
            </a:solidFill>
            <a:prstDash val="solid"/>
            <a:miter/>
            <a:headEnd type="none" w="med" len="med"/>
            <a:tailEnd type="none" w="med" len="med"/>
          </a:ln>
        </p:spPr>
        <p:txBody>
          <a:bodyPr wrap="none">
            <a:spAutoFit/>
          </a:bodyPr>
          <a:lstStyle/>
          <a:p>
            <a:r>
              <a:rPr lang="zh-CN" altLang="en-US" sz="2645" b="1" dirty="0">
                <a:solidFill>
                  <a:srgbClr val="FF0000"/>
                </a:solidFill>
                <a:latin typeface="Calibri" panose="020F0502020204030204" pitchFamily="34" charset="0"/>
              </a:rPr>
              <a:t>民主</a:t>
            </a:r>
            <a:r>
              <a:rPr lang="zh-CN" altLang="en-US" sz="2645" b="1" dirty="0">
                <a:solidFill>
                  <a:srgbClr val="000000"/>
                </a:solidFill>
                <a:latin typeface="Calibri" panose="020F0502020204030204" pitchFamily="34" charset="0"/>
              </a:rPr>
              <a:t> </a:t>
            </a:r>
            <a:endParaRPr lang="zh-CN" altLang="en-US" sz="2645" b="1" dirty="0">
              <a:solidFill>
                <a:srgbClr val="000000"/>
              </a:solidFill>
              <a:latin typeface="Calibri" panose="020F0502020204030204" pitchFamily="34" charset="0"/>
            </a:endParaRPr>
          </a:p>
        </p:txBody>
      </p:sp>
      <p:sp>
        <p:nvSpPr>
          <p:cNvPr id="22549" name="Text Box 21"/>
          <p:cNvSpPr txBox="1"/>
          <p:nvPr/>
        </p:nvSpPr>
        <p:spPr>
          <a:xfrm>
            <a:off x="1440259" y="5933371"/>
            <a:ext cx="916940" cy="499110"/>
          </a:xfrm>
          <a:prstGeom prst="rect">
            <a:avLst/>
          </a:prstGeom>
          <a:solidFill>
            <a:srgbClr val="FFFF99"/>
          </a:solidFill>
          <a:ln w="9525" cap="flat" cmpd="sng">
            <a:solidFill>
              <a:schemeClr val="tx1"/>
            </a:solidFill>
            <a:prstDash val="solid"/>
            <a:miter/>
            <a:headEnd type="none" w="med" len="med"/>
            <a:tailEnd type="none" w="med" len="med"/>
          </a:ln>
        </p:spPr>
        <p:txBody>
          <a:bodyPr wrap="none">
            <a:spAutoFit/>
          </a:bodyPr>
          <a:lstStyle/>
          <a:p>
            <a:r>
              <a:rPr lang="zh-CN" altLang="en-US" sz="2645" b="1" dirty="0">
                <a:solidFill>
                  <a:srgbClr val="FF0000"/>
                </a:solidFill>
                <a:latin typeface="Calibri" panose="020F0502020204030204" pitchFamily="34" charset="0"/>
              </a:rPr>
              <a:t>专制</a:t>
            </a:r>
            <a:r>
              <a:rPr lang="zh-CN" altLang="en-US" sz="1985" b="1" dirty="0">
                <a:solidFill>
                  <a:srgbClr val="000000"/>
                </a:solidFill>
                <a:latin typeface="Calibri" panose="020F0502020204030204" pitchFamily="34" charset="0"/>
              </a:rPr>
              <a:t> </a:t>
            </a:r>
            <a:endParaRPr lang="zh-CN" altLang="en-US" sz="1985" b="1" dirty="0">
              <a:solidFill>
                <a:srgbClr val="000000"/>
              </a:solidFill>
              <a:latin typeface="Calibri" panose="020F0502020204030204" pitchFamily="34" charset="0"/>
            </a:endParaRPr>
          </a:p>
        </p:txBody>
      </p:sp>
      <p:sp>
        <p:nvSpPr>
          <p:cNvPr id="30733" name="Freeform 22"/>
          <p:cNvSpPr/>
          <p:nvPr/>
        </p:nvSpPr>
        <p:spPr>
          <a:xfrm>
            <a:off x="2500050" y="3056152"/>
            <a:ext cx="6392351" cy="3511232"/>
          </a:xfrm>
          <a:custGeom>
            <a:avLst/>
            <a:gdLst>
              <a:gd name="txL" fmla="*/ 0 w 3792"/>
              <a:gd name="txT" fmla="*/ 0 h 2024"/>
              <a:gd name="txR" fmla="*/ 3792 w 3792"/>
              <a:gd name="txB" fmla="*/ 2024 h 2024"/>
            </a:gdLst>
            <a:ahLst/>
            <a:cxnLst>
              <a:cxn ang="0">
                <a:pos x="0" y="2147483647"/>
              </a:cxn>
              <a:cxn ang="0">
                <a:pos x="2147483647" y="2147483647"/>
              </a:cxn>
              <a:cxn ang="0">
                <a:pos x="2147483647" y="2147483647"/>
              </a:cxn>
              <a:cxn ang="0">
                <a:pos x="2147483647" y="2147483647"/>
              </a:cxn>
              <a:cxn ang="0">
                <a:pos x="2147483647" y="2147483647"/>
              </a:cxn>
            </a:cxnLst>
            <a:rect l="txL" t="txT" r="txR" b="txB"/>
            <a:pathLst>
              <a:path w="3792" h="2024">
                <a:moveTo>
                  <a:pt x="0" y="1016"/>
                </a:moveTo>
                <a:cubicBezTo>
                  <a:pt x="232" y="508"/>
                  <a:pt x="464" y="0"/>
                  <a:pt x="768" y="56"/>
                </a:cubicBezTo>
                <a:cubicBezTo>
                  <a:pt x="1072" y="112"/>
                  <a:pt x="1480" y="1056"/>
                  <a:pt x="1824" y="1352"/>
                </a:cubicBezTo>
                <a:cubicBezTo>
                  <a:pt x="2168" y="1648"/>
                  <a:pt x="2504" y="2024"/>
                  <a:pt x="2832" y="1832"/>
                </a:cubicBezTo>
                <a:cubicBezTo>
                  <a:pt x="3160" y="1640"/>
                  <a:pt x="3632" y="472"/>
                  <a:pt x="3792" y="200"/>
                </a:cubicBezTo>
              </a:path>
            </a:pathLst>
          </a:custGeom>
          <a:noFill/>
          <a:ln w="73025" cap="flat" cmpd="sng">
            <a:solidFill>
              <a:srgbClr val="339966">
                <a:alpha val="100000"/>
              </a:srgbClr>
            </a:solidFill>
            <a:prstDash val="solid"/>
            <a:round/>
            <a:headEnd type="none" w="med" len="med"/>
            <a:tailEnd type="none" w="med" len="med"/>
          </a:ln>
        </p:spPr>
        <p:txBody>
          <a:bodyPr/>
          <a:lstStyle/>
          <a:p>
            <a:endParaRPr lang="zh-CN" altLang="en-US" sz="1985"/>
          </a:p>
        </p:txBody>
      </p:sp>
      <p:sp>
        <p:nvSpPr>
          <p:cNvPr id="22551" name="Rectangle 23"/>
          <p:cNvSpPr>
            <a:spLocks noChangeArrowheads="1"/>
          </p:cNvSpPr>
          <p:nvPr/>
        </p:nvSpPr>
        <p:spPr bwMode="auto">
          <a:xfrm>
            <a:off x="7121783" y="5642318"/>
            <a:ext cx="1375748" cy="788670"/>
          </a:xfrm>
          <a:prstGeom prst="rect">
            <a:avLst/>
          </a:prstGeom>
          <a:solidFill>
            <a:schemeClr val="accent3">
              <a:lumMod val="85000"/>
            </a:schemeClr>
          </a:solidFill>
          <a:ln w="9525">
            <a:noFill/>
            <a:miter lim="800000"/>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2270" b="1" i="0" u="none" strike="noStrike" kern="1200" cap="none" spc="0" normalizeH="0" baseline="0" noProof="0" dirty="0">
                <a:ln>
                  <a:noFill/>
                </a:ln>
                <a:solidFill>
                  <a:schemeClr val="tx1"/>
                </a:solidFill>
                <a:effectLst/>
                <a:uLnTx/>
                <a:uFillTx/>
                <a:latin typeface="+mn-lt"/>
                <a:ea typeface="+mn-ea"/>
                <a:cs typeface="+mn-cs"/>
              </a:rPr>
              <a:t>斯图亚特王朝复辟 </a:t>
            </a:r>
            <a:endParaRPr kumimoji="0" lang="zh-CN" altLang="en-US" sz="2270" b="1" i="0" u="none" strike="noStrike" kern="1200" cap="none" spc="0" normalizeH="0" baseline="0" noProof="0" dirty="0">
              <a:ln>
                <a:noFill/>
              </a:ln>
              <a:solidFill>
                <a:schemeClr val="tx1"/>
              </a:solidFill>
              <a:effectLst/>
              <a:uLnTx/>
              <a:uFillTx/>
              <a:latin typeface="+mn-lt"/>
              <a:ea typeface="+mn-ea"/>
              <a:cs typeface="+mn-cs"/>
            </a:endParaRPr>
          </a:p>
        </p:txBody>
      </p:sp>
      <p:sp>
        <p:nvSpPr>
          <p:cNvPr id="22552" name="Rectangle 24"/>
          <p:cNvSpPr>
            <a:spLocks noChangeArrowheads="1"/>
          </p:cNvSpPr>
          <p:nvPr/>
        </p:nvSpPr>
        <p:spPr bwMode="auto">
          <a:xfrm>
            <a:off x="2188295" y="5498292"/>
            <a:ext cx="1411755" cy="440055"/>
          </a:xfrm>
          <a:prstGeom prst="rect">
            <a:avLst/>
          </a:prstGeom>
          <a:solidFill>
            <a:schemeClr val="accent3">
              <a:lumMod val="85000"/>
            </a:schemeClr>
          </a:solidFill>
          <a:ln w="9525" algn="ctr">
            <a:noFill/>
            <a:miter lim="800000"/>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70" b="1" i="0" u="none" strike="noStrike" kern="1200" cap="none" spc="0" normalizeH="0" baseline="0" noProof="0" dirty="0">
                <a:ln>
                  <a:noFill/>
                </a:ln>
                <a:solidFill>
                  <a:schemeClr val="tx1"/>
                </a:solidFill>
                <a:effectLst/>
                <a:uLnTx/>
                <a:uFillTx/>
                <a:latin typeface="+mn-lt"/>
                <a:ea typeface="+mn-ea"/>
                <a:cs typeface="+mn-cs"/>
              </a:rPr>
              <a:t>革命爆发 </a:t>
            </a:r>
            <a:endParaRPr kumimoji="0" lang="zh-CN" altLang="en-US" sz="2270" b="1" i="0" u="none" strike="noStrike" kern="1200" cap="none" spc="0" normalizeH="0" baseline="0" noProof="0" dirty="0">
              <a:ln>
                <a:noFill/>
              </a:ln>
              <a:solidFill>
                <a:schemeClr val="tx1"/>
              </a:solidFill>
              <a:effectLst/>
              <a:uLnTx/>
              <a:uFillTx/>
              <a:latin typeface="+mn-lt"/>
              <a:ea typeface="+mn-ea"/>
              <a:cs typeface="+mn-cs"/>
            </a:endParaRPr>
          </a:p>
        </p:txBody>
      </p:sp>
      <p:sp>
        <p:nvSpPr>
          <p:cNvPr id="22553" name="Rectangle 25"/>
          <p:cNvSpPr>
            <a:spLocks noChangeArrowheads="1"/>
          </p:cNvSpPr>
          <p:nvPr/>
        </p:nvSpPr>
        <p:spPr bwMode="auto">
          <a:xfrm>
            <a:off x="8664575" y="2656205"/>
            <a:ext cx="2112010" cy="521970"/>
          </a:xfrm>
          <a:prstGeom prst="rect">
            <a:avLst/>
          </a:prstGeom>
          <a:solidFill>
            <a:schemeClr val="accent5">
              <a:lumMod val="90000"/>
            </a:schemeClr>
          </a:solidFill>
          <a:ln w="9525" algn="ctr">
            <a:noFill/>
            <a:miter lim="800000"/>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mn-lt"/>
                <a:ea typeface="+mn-ea"/>
                <a:cs typeface="+mn-cs"/>
              </a:rPr>
              <a:t>光荣革命</a:t>
            </a:r>
            <a:endParaRPr kumimoji="0" lang="zh-CN" alt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30737" name="Oval 26"/>
          <p:cNvSpPr/>
          <p:nvPr/>
        </p:nvSpPr>
        <p:spPr>
          <a:xfrm>
            <a:off x="2376428" y="4824670"/>
            <a:ext cx="216039" cy="216039"/>
          </a:xfrm>
          <a:prstGeom prst="ellipse">
            <a:avLst/>
          </a:prstGeom>
          <a:solidFill>
            <a:srgbClr val="FFFF00"/>
          </a:solidFill>
          <a:ln w="9525" cap="flat" cmpd="sng">
            <a:solidFill>
              <a:schemeClr val="tx1"/>
            </a:solidFill>
            <a:prstDash val="solid"/>
            <a:headEnd type="none" w="med" len="med"/>
            <a:tailEnd type="none" w="med" len="med"/>
          </a:ln>
        </p:spPr>
        <p:txBody>
          <a:bodyPr wrap="none" anchor="ctr"/>
          <a:lstStyle/>
          <a:p>
            <a:endParaRPr lang="zh-CN" altLang="en-US" sz="1985" dirty="0">
              <a:latin typeface="Calibri" panose="020F0502020204030204" pitchFamily="34" charset="0"/>
            </a:endParaRPr>
          </a:p>
        </p:txBody>
      </p:sp>
      <p:sp>
        <p:nvSpPr>
          <p:cNvPr id="22556" name="Text Box 28"/>
          <p:cNvSpPr txBox="1">
            <a:spLocks noChangeArrowheads="1"/>
          </p:cNvSpPr>
          <p:nvPr/>
        </p:nvSpPr>
        <p:spPr bwMode="auto">
          <a:xfrm>
            <a:off x="4072333" y="2760899"/>
            <a:ext cx="1768819" cy="788670"/>
          </a:xfrm>
          <a:prstGeom prst="rect">
            <a:avLst/>
          </a:prstGeom>
          <a:solidFill>
            <a:schemeClr val="accent3">
              <a:lumMod val="85000"/>
            </a:schemeClr>
          </a:solidFill>
          <a:ln w="9525" algn="ctr">
            <a:noFill/>
            <a:miter lim="800000"/>
          </a:ln>
          <a:effectLst/>
        </p:spPr>
        <p:txBody>
          <a:bodyPr>
            <a:spAutoFit/>
          </a:bodyPr>
          <a:lstStyle/>
          <a:p>
            <a:pPr marR="0" defTabSz="914400" fontAlgn="auto">
              <a:spcBef>
                <a:spcPts val="0"/>
              </a:spcBef>
              <a:spcAft>
                <a:spcPts val="0"/>
              </a:spcAft>
              <a:buClrTx/>
              <a:buSzTx/>
              <a:buFontTx/>
              <a:buNone/>
              <a:defRPr/>
            </a:pPr>
            <a:r>
              <a:rPr kumimoji="0" lang="zh-CN" altLang="en-US" sz="2270" b="1" kern="1200" cap="none" spc="0" normalizeH="0" baseline="0" noProof="0" dirty="0">
                <a:latin typeface="+mn-lt"/>
                <a:ea typeface="+mn-ea"/>
                <a:cs typeface="+mn-cs"/>
              </a:rPr>
              <a:t>处死国王</a:t>
            </a:r>
            <a:endParaRPr kumimoji="0" lang="zh-CN" altLang="en-US" sz="2270" b="1" kern="1200" cap="none" spc="0" normalizeH="0" baseline="0" noProof="0" dirty="0">
              <a:latin typeface="+mn-lt"/>
              <a:ea typeface="+mn-ea"/>
              <a:cs typeface="+mn-cs"/>
            </a:endParaRPr>
          </a:p>
          <a:p>
            <a:pPr marR="0" defTabSz="914400" fontAlgn="auto">
              <a:spcBef>
                <a:spcPts val="0"/>
              </a:spcBef>
              <a:spcAft>
                <a:spcPts val="0"/>
              </a:spcAft>
              <a:buClrTx/>
              <a:buSzTx/>
              <a:buFontTx/>
              <a:buNone/>
              <a:defRPr/>
            </a:pPr>
            <a:r>
              <a:rPr kumimoji="0" lang="zh-CN" altLang="en-US" sz="2270" b="1" kern="1200" cap="none" spc="0" normalizeH="0" baseline="0" noProof="0" dirty="0">
                <a:latin typeface="+mn-lt"/>
                <a:ea typeface="+mn-ea"/>
                <a:cs typeface="+mn-cs"/>
              </a:rPr>
              <a:t>建立共和国</a:t>
            </a:r>
            <a:endParaRPr kumimoji="0" lang="zh-CN" altLang="en-US" sz="2270" b="1" kern="1200" cap="none" spc="0" normalizeH="0" baseline="0" noProof="0" dirty="0">
              <a:latin typeface="+mn-lt"/>
              <a:ea typeface="+mn-ea"/>
              <a:cs typeface="+mn-cs"/>
            </a:endParaRPr>
          </a:p>
        </p:txBody>
      </p:sp>
      <p:sp>
        <p:nvSpPr>
          <p:cNvPr id="30741" name="Oval 30"/>
          <p:cNvSpPr/>
          <p:nvPr/>
        </p:nvSpPr>
        <p:spPr>
          <a:xfrm>
            <a:off x="8755577" y="3328902"/>
            <a:ext cx="216039" cy="216039"/>
          </a:xfrm>
          <a:prstGeom prst="ellipse">
            <a:avLst/>
          </a:prstGeom>
          <a:solidFill>
            <a:srgbClr val="FFFF00"/>
          </a:solidFill>
          <a:ln w="9525" cap="flat" cmpd="sng">
            <a:solidFill>
              <a:schemeClr val="tx1"/>
            </a:solidFill>
            <a:prstDash val="solid"/>
            <a:headEnd type="none" w="med" len="med"/>
            <a:tailEnd type="none" w="med" len="med"/>
          </a:ln>
        </p:spPr>
        <p:txBody>
          <a:bodyPr wrap="none" anchor="ctr"/>
          <a:lstStyle/>
          <a:p>
            <a:endParaRPr lang="zh-CN" altLang="en-US" sz="1985" dirty="0">
              <a:latin typeface="Calibri" panose="020F0502020204030204" pitchFamily="34" charset="0"/>
            </a:endParaRPr>
          </a:p>
        </p:txBody>
      </p:sp>
      <p:sp>
        <p:nvSpPr>
          <p:cNvPr id="30742" name="Oval 31"/>
          <p:cNvSpPr/>
          <p:nvPr/>
        </p:nvSpPr>
        <p:spPr>
          <a:xfrm>
            <a:off x="6883840" y="6195618"/>
            <a:ext cx="216039" cy="216039"/>
          </a:xfrm>
          <a:prstGeom prst="ellipse">
            <a:avLst/>
          </a:prstGeom>
          <a:solidFill>
            <a:srgbClr val="FFFF00"/>
          </a:solidFill>
          <a:ln w="9525" cap="flat" cmpd="sng">
            <a:solidFill>
              <a:schemeClr val="tx1"/>
            </a:solidFill>
            <a:prstDash val="solid"/>
            <a:headEnd type="none" w="med" len="med"/>
            <a:tailEnd type="none" w="med" len="med"/>
          </a:ln>
        </p:spPr>
        <p:txBody>
          <a:bodyPr wrap="none" anchor="ctr"/>
          <a:lstStyle/>
          <a:p>
            <a:endParaRPr lang="zh-CN" altLang="en-US" sz="1985" dirty="0">
              <a:latin typeface="Calibri" panose="020F0502020204030204" pitchFamily="34" charset="0"/>
            </a:endParaRPr>
          </a:p>
        </p:txBody>
      </p:sp>
      <p:sp>
        <p:nvSpPr>
          <p:cNvPr id="30743" name="Oval 11"/>
          <p:cNvSpPr/>
          <p:nvPr/>
        </p:nvSpPr>
        <p:spPr>
          <a:xfrm>
            <a:off x="3600648" y="3024346"/>
            <a:ext cx="216039" cy="216039"/>
          </a:xfrm>
          <a:prstGeom prst="ellipse">
            <a:avLst/>
          </a:prstGeom>
          <a:solidFill>
            <a:srgbClr val="FFFF00"/>
          </a:solidFill>
          <a:ln w="9525" cap="flat" cmpd="sng">
            <a:solidFill>
              <a:schemeClr val="tx1"/>
            </a:solidFill>
            <a:prstDash val="solid"/>
            <a:headEnd type="none" w="med" len="med"/>
            <a:tailEnd type="none" w="med" len="med"/>
          </a:ln>
        </p:spPr>
        <p:txBody>
          <a:bodyPr wrap="none" anchor="ctr"/>
          <a:lstStyle/>
          <a:p>
            <a:endParaRPr lang="zh-CN" altLang="en-US" sz="1985" dirty="0">
              <a:latin typeface="Calibri" panose="020F0502020204030204" pitchFamily="34" charset="0"/>
            </a:endParaRPr>
          </a:p>
        </p:txBody>
      </p:sp>
      <p:sp>
        <p:nvSpPr>
          <p:cNvPr id="22562" name="Text Box 34"/>
          <p:cNvSpPr txBox="1">
            <a:spLocks noChangeArrowheads="1"/>
          </p:cNvSpPr>
          <p:nvPr/>
        </p:nvSpPr>
        <p:spPr bwMode="auto">
          <a:xfrm>
            <a:off x="46605" y="6668933"/>
            <a:ext cx="6769219" cy="499110"/>
          </a:xfrm>
          <a:prstGeom prst="rect">
            <a:avLst/>
          </a:prstGeom>
          <a:solidFill>
            <a:schemeClr val="accent5">
              <a:lumMod val="90000"/>
            </a:schemeClr>
          </a:solidFill>
          <a:ln w="9525" algn="ctr">
            <a:noFill/>
            <a:miter lim="800000"/>
          </a:ln>
          <a:effectLst/>
        </p:spPr>
        <p:txBody>
          <a:bodyPr>
            <a:spAutoFit/>
          </a:bodyPr>
          <a:lstStyle/>
          <a:p>
            <a:pPr marR="0" defTabSz="914400" fontAlgn="auto">
              <a:spcBef>
                <a:spcPct val="50000"/>
              </a:spcBef>
              <a:spcAft>
                <a:spcPts val="0"/>
              </a:spcAft>
              <a:buClrTx/>
              <a:buSzTx/>
              <a:buFontTx/>
              <a:buNone/>
              <a:defRPr/>
            </a:pPr>
            <a:r>
              <a:rPr kumimoji="0" lang="zh-CN" altLang="en-US" sz="2645" b="1" kern="1200" cap="none" spc="0" normalizeH="0" baseline="0" noProof="0" dirty="0">
                <a:solidFill>
                  <a:schemeClr val="tx1"/>
                </a:solidFill>
                <a:latin typeface="黑体" panose="02010609060101010101" pitchFamily="49" charset="-122"/>
                <a:ea typeface="黑体" panose="02010609060101010101" pitchFamily="49" charset="-122"/>
                <a:cs typeface="+mn-cs"/>
              </a:rPr>
              <a:t>英国资产阶级革命的发生（过程</a:t>
            </a:r>
            <a:r>
              <a:rPr kumimoji="0" lang="en-US" altLang="zh-CN" sz="2645" b="1" kern="1200" cap="none" spc="0" normalizeH="0" baseline="0" noProof="0" dirty="0">
                <a:solidFill>
                  <a:schemeClr val="tx1"/>
                </a:solidFill>
                <a:latin typeface="黑体" panose="02010609060101010101" pitchFamily="49" charset="-122"/>
                <a:ea typeface="黑体" panose="02010609060101010101" pitchFamily="49" charset="-122"/>
                <a:cs typeface="+mn-cs"/>
              </a:rPr>
              <a:t>1640—1688</a:t>
            </a:r>
            <a:r>
              <a:rPr kumimoji="0" lang="zh-CN" altLang="en-US" sz="2645" b="1" kern="1200" cap="none" spc="0" normalizeH="0" baseline="0" noProof="0" dirty="0">
                <a:solidFill>
                  <a:schemeClr val="tx1"/>
                </a:solidFill>
                <a:latin typeface="黑体" panose="02010609060101010101" pitchFamily="49" charset="-122"/>
                <a:ea typeface="黑体" panose="02010609060101010101" pitchFamily="49" charset="-122"/>
                <a:cs typeface="+mn-cs"/>
              </a:rPr>
              <a:t>）</a:t>
            </a:r>
            <a:endParaRPr kumimoji="0" lang="zh-CN" altLang="en-US" sz="2645" b="1" kern="1200" cap="none" spc="0" normalizeH="0" baseline="0" noProof="0" dirty="0">
              <a:solidFill>
                <a:schemeClr val="tx1"/>
              </a:solidFill>
              <a:latin typeface="黑体" panose="02010609060101010101" pitchFamily="49" charset="-122"/>
              <a:ea typeface="黑体" panose="02010609060101010101" pitchFamily="49" charset="-122"/>
              <a:cs typeface="+mn-cs"/>
            </a:endParaRPr>
          </a:p>
        </p:txBody>
      </p:sp>
      <p:sp>
        <p:nvSpPr>
          <p:cNvPr id="30745" name="Oval 35"/>
          <p:cNvSpPr/>
          <p:nvPr/>
        </p:nvSpPr>
        <p:spPr>
          <a:xfrm>
            <a:off x="5508992" y="5313759"/>
            <a:ext cx="216039" cy="216039"/>
          </a:xfrm>
          <a:prstGeom prst="ellipse">
            <a:avLst/>
          </a:prstGeom>
          <a:solidFill>
            <a:srgbClr val="FFFF00"/>
          </a:solidFill>
          <a:ln w="9525" cap="flat" cmpd="sng">
            <a:solidFill>
              <a:schemeClr val="tx1"/>
            </a:solidFill>
            <a:prstDash val="solid"/>
            <a:headEnd type="none" w="med" len="med"/>
            <a:tailEnd type="none" w="med" len="med"/>
          </a:ln>
        </p:spPr>
        <p:txBody>
          <a:bodyPr wrap="none" anchor="ctr"/>
          <a:lstStyle/>
          <a:p>
            <a:endParaRPr lang="zh-CN" altLang="en-US" sz="1985" dirty="0">
              <a:latin typeface="Calibri" panose="020F0502020204030204" pitchFamily="34" charset="0"/>
            </a:endParaRPr>
          </a:p>
        </p:txBody>
      </p:sp>
      <p:sp>
        <p:nvSpPr>
          <p:cNvPr id="30746" name="Text Box 36"/>
          <p:cNvSpPr txBox="1"/>
          <p:nvPr/>
        </p:nvSpPr>
        <p:spPr>
          <a:xfrm>
            <a:off x="4910385" y="5487064"/>
            <a:ext cx="942340" cy="499110"/>
          </a:xfrm>
          <a:prstGeom prst="rect">
            <a:avLst/>
          </a:prstGeom>
          <a:noFill/>
          <a:ln w="9525">
            <a:noFill/>
          </a:ln>
        </p:spPr>
        <p:txBody>
          <a:bodyPr wrap="none">
            <a:spAutoFit/>
          </a:bodyPr>
          <a:lstStyle/>
          <a:p>
            <a:r>
              <a:rPr lang="en-US" altLang="zh-CN" sz="2645" b="1">
                <a:solidFill>
                  <a:srgbClr val="000000"/>
                </a:solidFill>
                <a:latin typeface="Calibri" panose="020F0502020204030204" pitchFamily="34" charset="0"/>
              </a:rPr>
              <a:t>1653 </a:t>
            </a:r>
            <a:endParaRPr lang="en-US" altLang="zh-CN" sz="2645" b="1">
              <a:solidFill>
                <a:srgbClr val="000000"/>
              </a:solidFill>
              <a:latin typeface="Calibri" panose="020F0502020204030204" pitchFamily="34" charset="0"/>
            </a:endParaRPr>
          </a:p>
        </p:txBody>
      </p:sp>
      <p:sp>
        <p:nvSpPr>
          <p:cNvPr id="22565" name="Text Box 37">
            <a:hlinkClick r:id="" action="ppaction://noaction"/>
          </p:cNvPr>
          <p:cNvSpPr txBox="1">
            <a:spLocks noChangeArrowheads="1"/>
          </p:cNvSpPr>
          <p:nvPr/>
        </p:nvSpPr>
        <p:spPr bwMode="auto">
          <a:xfrm>
            <a:off x="5833050" y="4680645"/>
            <a:ext cx="1656298" cy="788670"/>
          </a:xfrm>
          <a:prstGeom prst="rect">
            <a:avLst/>
          </a:prstGeom>
          <a:solidFill>
            <a:schemeClr val="accent3">
              <a:lumMod val="85000"/>
            </a:schemeClr>
          </a:solidFill>
          <a:ln w="9525" algn="ctr">
            <a:noFill/>
            <a:miter lim="800000"/>
          </a:ln>
          <a:effectLst/>
        </p:spPr>
        <p:txBody>
          <a:bodyPr>
            <a:spAutoFit/>
          </a:bodyPr>
          <a:lstStyle/>
          <a:p>
            <a:pPr marR="0" defTabSz="914400" fontAlgn="auto">
              <a:spcBef>
                <a:spcPts val="0"/>
              </a:spcBef>
              <a:spcAft>
                <a:spcPts val="0"/>
              </a:spcAft>
              <a:buClrTx/>
              <a:buSzTx/>
              <a:buFontTx/>
              <a:buNone/>
              <a:defRPr/>
            </a:pPr>
            <a:r>
              <a:rPr kumimoji="0" lang="zh-CN" altLang="en-US" sz="2270" b="1" kern="1200" cap="none" spc="0" normalizeH="0" baseline="0" noProof="0" dirty="0">
                <a:latin typeface="+mn-lt"/>
                <a:ea typeface="+mn-ea"/>
                <a:cs typeface="+mn-cs"/>
              </a:rPr>
              <a:t>克伦威尔就任“护国主”</a:t>
            </a:r>
            <a:endParaRPr kumimoji="0" lang="zh-CN" altLang="en-US" sz="2270" b="1" kern="1200" cap="none" spc="0" normalizeH="0" baseline="0" noProof="0" dirty="0">
              <a:latin typeface="+mn-lt"/>
              <a:ea typeface="+mn-ea"/>
              <a:cs typeface="+mn-cs"/>
            </a:endParaRPr>
          </a:p>
        </p:txBody>
      </p:sp>
      <p:pic>
        <p:nvPicPr>
          <p:cNvPr id="32" name="图片 31" descr="t01d94477128cfaaa21.jpg"/>
          <p:cNvPicPr>
            <a:picLocks noChangeAspect="1"/>
          </p:cNvPicPr>
          <p:nvPr/>
        </p:nvPicPr>
        <p:blipFill>
          <a:blip r:embed="rId1" cstate="print">
            <a:clrChange>
              <a:clrFrom>
                <a:srgbClr val="FFFFFF"/>
              </a:clrFrom>
              <a:clrTo>
                <a:srgbClr val="FFFFFF">
                  <a:alpha val="0"/>
                </a:srgbClr>
              </a:clrTo>
            </a:clrChange>
          </a:blip>
          <a:srcRect b="7327"/>
          <a:stretch>
            <a:fillRect/>
          </a:stretch>
        </p:blipFill>
        <p:spPr>
          <a:xfrm>
            <a:off x="5188905" y="1313162"/>
            <a:ext cx="1143008" cy="1059261"/>
          </a:xfrm>
          <a:prstGeom prst="rect">
            <a:avLst/>
          </a:prstGeom>
        </p:spPr>
      </p:pic>
      <p:pic>
        <p:nvPicPr>
          <p:cNvPr id="73" name="图片 72" descr="624f9a79jw1eelyzwvu5xj20b408t75j.jpg"/>
          <p:cNvPicPr>
            <a:picLocks noChangeAspect="1"/>
          </p:cNvPicPr>
          <p:nvPr/>
        </p:nvPicPr>
        <p:blipFill>
          <a:blip r:embed="rId2" cstate="print">
            <a:clrChange>
              <a:clrFrom>
                <a:srgbClr val="FFFFFF"/>
              </a:clrFrom>
              <a:clrTo>
                <a:srgbClr val="FFFFFF">
                  <a:alpha val="0"/>
                </a:srgbClr>
              </a:clrTo>
            </a:clrChange>
          </a:blip>
          <a:stretch>
            <a:fillRect/>
          </a:stretch>
        </p:blipFill>
        <p:spPr>
          <a:xfrm>
            <a:off x="9547251" y="0"/>
            <a:ext cx="1714512" cy="814368"/>
          </a:xfrm>
          <a:prstGeom prst="rect">
            <a:avLst/>
          </a:prstGeom>
        </p:spPr>
      </p:pic>
      <p:pic>
        <p:nvPicPr>
          <p:cNvPr id="74" name="图片 73" descr="t018d16e110143ea110.jpg"/>
          <p:cNvPicPr>
            <a:picLocks noChangeAspect="1"/>
          </p:cNvPicPr>
          <p:nvPr/>
        </p:nvPicPr>
        <p:blipFill>
          <a:blip r:embed="rId3" cstate="print">
            <a:clrChange>
              <a:clrFrom>
                <a:srgbClr val="F2F2F2"/>
              </a:clrFrom>
              <a:clrTo>
                <a:srgbClr val="F2F2F2">
                  <a:alpha val="0"/>
                </a:srgbClr>
              </a:clrTo>
            </a:clrChange>
          </a:blip>
          <a:srcRect t="54831" b="25094"/>
          <a:stretch>
            <a:fillRect/>
          </a:stretch>
        </p:blipFill>
        <p:spPr>
          <a:xfrm rot="10800000">
            <a:off x="0" y="671493"/>
            <a:ext cx="11522075" cy="142876"/>
          </a:xfrm>
          <a:prstGeom prst="rect">
            <a:avLst/>
          </a:prstGeom>
        </p:spPr>
      </p:pic>
      <p:sp>
        <p:nvSpPr>
          <p:cNvPr id="75" name="矩形 74"/>
          <p:cNvSpPr/>
          <p:nvPr/>
        </p:nvSpPr>
        <p:spPr>
          <a:xfrm>
            <a:off x="0" y="0"/>
            <a:ext cx="10776937" cy="704850"/>
          </a:xfrm>
          <a:prstGeom prst="rect">
            <a:avLst/>
          </a:prstGeom>
          <a:blipFill>
            <a:blip r:embed="rId4" cstate="print"/>
            <a:stretch>
              <a:fillRect/>
            </a:stretch>
          </a:bli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800" dirty="0" smtClean="0">
                <a:solidFill>
                  <a:schemeClr val="tx1"/>
                </a:solidFill>
                <a:effectLst/>
              </a:rPr>
              <a:t> </a:t>
            </a:r>
            <a:endParaRPr lang="zh-CN" altLang="en-US" sz="1800" dirty="0">
              <a:solidFill>
                <a:schemeClr val="tx1"/>
              </a:solidFill>
              <a:effectLst/>
            </a:endParaRPr>
          </a:p>
        </p:txBody>
      </p:sp>
      <p:grpSp>
        <p:nvGrpSpPr>
          <p:cNvPr id="3" name="组合 23"/>
          <p:cNvGrpSpPr/>
          <p:nvPr/>
        </p:nvGrpSpPr>
        <p:grpSpPr>
          <a:xfrm flipH="1">
            <a:off x="8261367" y="-12408"/>
            <a:ext cx="2750820" cy="740098"/>
            <a:chOff x="0" y="-2"/>
            <a:chExt cx="1377891" cy="634701"/>
          </a:xfrm>
          <a:solidFill>
            <a:schemeClr val="bg2">
              <a:lumMod val="90000"/>
            </a:schemeClr>
          </a:solidFill>
        </p:grpSpPr>
        <p:sp>
          <p:nvSpPr>
            <p:cNvPr id="77" name="直角三角形 76"/>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78" name="矩形 77"/>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cxnSp>
        <p:nvCxnSpPr>
          <p:cNvPr id="81" name="直接连接符 80"/>
          <p:cNvCxnSpPr/>
          <p:nvPr/>
        </p:nvCxnSpPr>
        <p:spPr>
          <a:xfrm>
            <a:off x="953750" y="259816"/>
            <a:ext cx="0" cy="261937"/>
          </a:xfrm>
          <a:prstGeom prst="line">
            <a:avLst/>
          </a:prstGeom>
          <a:ln w="28575"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82" name="文本框 5"/>
          <p:cNvSpPr txBox="1"/>
          <p:nvPr/>
        </p:nvSpPr>
        <p:spPr>
          <a:xfrm>
            <a:off x="960120" y="147320"/>
            <a:ext cx="3064510"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人教版九年级上册</a:t>
            </a:r>
            <a:endParaRPr lang="zh-CN" altLang="en-US" sz="2400" b="1" dirty="0" smtClean="0">
              <a:solidFill>
                <a:schemeClr val="bg1"/>
              </a:solidFill>
              <a:effectLst/>
              <a:latin typeface="微软雅黑" panose="020B0503020204020204" pitchFamily="34" charset="-122"/>
              <a:ea typeface="微软雅黑" panose="020B0503020204020204" pitchFamily="34" charset="-122"/>
            </a:endParaRPr>
          </a:p>
        </p:txBody>
      </p:sp>
      <p:grpSp>
        <p:nvGrpSpPr>
          <p:cNvPr id="4" name="组合 66"/>
          <p:cNvGrpSpPr/>
          <p:nvPr/>
        </p:nvGrpSpPr>
        <p:grpSpPr>
          <a:xfrm flipH="1">
            <a:off x="8776673" y="-12408"/>
            <a:ext cx="2750820" cy="740098"/>
            <a:chOff x="0" y="-2"/>
            <a:chExt cx="1377891" cy="634701"/>
          </a:xfrm>
          <a:solidFill>
            <a:schemeClr val="bg2">
              <a:lumMod val="90000"/>
            </a:schemeClr>
          </a:solidFill>
        </p:grpSpPr>
        <p:sp>
          <p:nvSpPr>
            <p:cNvPr id="84" name="直角三角形 83"/>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85" name="矩形 84"/>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pic>
        <p:nvPicPr>
          <p:cNvPr id="86" name="图片 85" descr="网站标志"/>
          <p:cNvPicPr>
            <a:picLocks noChangeAspect="1"/>
          </p:cNvPicPr>
          <p:nvPr/>
        </p:nvPicPr>
        <p:blipFill>
          <a:blip r:embed="rId5" cstate="print"/>
          <a:stretch>
            <a:fillRect/>
          </a:stretch>
        </p:blipFill>
        <p:spPr>
          <a:xfrm>
            <a:off x="161925" y="50165"/>
            <a:ext cx="603250" cy="601980"/>
          </a:xfrm>
          <a:prstGeom prst="rect">
            <a:avLst/>
          </a:prstGeom>
        </p:spPr>
      </p:pic>
      <p:pic>
        <p:nvPicPr>
          <p:cNvPr id="87" name="图片 86" descr="624f9a79jw1eelyzwvu5xj20b408t75j.jpg"/>
          <p:cNvPicPr>
            <a:picLocks noChangeAspect="1"/>
          </p:cNvPicPr>
          <p:nvPr/>
        </p:nvPicPr>
        <p:blipFill>
          <a:blip r:embed="rId2" cstate="print">
            <a:clrChange>
              <a:clrFrom>
                <a:srgbClr val="FFFFFF"/>
              </a:clrFrom>
              <a:clrTo>
                <a:srgbClr val="FFFFFF">
                  <a:alpha val="0"/>
                </a:srgbClr>
              </a:clrTo>
            </a:clrChange>
          </a:blip>
          <a:stretch>
            <a:fillRect/>
          </a:stretch>
        </p:blipFill>
        <p:spPr>
          <a:xfrm>
            <a:off x="9674251" y="127000"/>
            <a:ext cx="1714512" cy="814368"/>
          </a:xfrm>
          <a:prstGeom prst="rect">
            <a:avLst/>
          </a:prstGeom>
        </p:spPr>
      </p:pic>
      <p:sp>
        <p:nvSpPr>
          <p:cNvPr id="88" name="文本框 13"/>
          <p:cNvSpPr txBox="1"/>
          <p:nvPr/>
        </p:nvSpPr>
        <p:spPr>
          <a:xfrm>
            <a:off x="9761565" y="171426"/>
            <a:ext cx="1285884" cy="415498"/>
          </a:xfrm>
          <a:prstGeom prst="rect">
            <a:avLst/>
          </a:prstGeom>
          <a:noFill/>
        </p:spPr>
        <p:txBody>
          <a:bodyPr wrap="square" rtlCol="0">
            <a:spAutoFit/>
            <a:scene3d>
              <a:camera prst="orthographicFront"/>
              <a:lightRig rig="threePt" dir="t"/>
            </a:scene3d>
          </a:bodyPr>
          <a:lstStyle/>
          <a:p>
            <a:pPr algn="ct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第六单元</a:t>
            </a:r>
            <a:endParaRPr lang="en-US" altLang="zh-CN"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9" name="文本框 6"/>
          <p:cNvSpPr txBox="1"/>
          <p:nvPr/>
        </p:nvSpPr>
        <p:spPr>
          <a:xfrm>
            <a:off x="4403715" y="99988"/>
            <a:ext cx="4714908" cy="461665"/>
          </a:xfrm>
          <a:prstGeom prst="rect">
            <a:avLst/>
          </a:prstGeom>
          <a:noFill/>
        </p:spPr>
        <p:txBody>
          <a:bodyPr wrap="square" rtlCol="0">
            <a:spAutoFit/>
          </a:bodyPr>
          <a:lstStyle/>
          <a:p>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a:t>
            </a:r>
            <a:r>
              <a:rPr lang="en-US" altLang="zh-CN"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17</a:t>
            </a:r>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课 君主立宪制的英国  </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5" name="矩形 4"/>
          <p:cNvSpPr/>
          <p:nvPr/>
        </p:nvSpPr>
        <p:spPr>
          <a:xfrm>
            <a:off x="8879205" y="6277610"/>
            <a:ext cx="2468880" cy="645160"/>
          </a:xfrm>
          <a:prstGeom prst="rect">
            <a:avLst/>
          </a:prstGeom>
          <a:noFill/>
          <a:ln>
            <a:noFill/>
          </a:ln>
        </p:spPr>
        <p:txBody>
          <a:bodyPr wrap="none" rtlCol="0" anchor="t">
            <a:spAutoFit/>
          </a:bodyPr>
          <a:lstStyle/>
          <a:p>
            <a:pPr algn="ctr"/>
            <a:r>
              <a:rPr lang="zh-CN" altLang="en-US" sz="3600">
                <a:ln w="9525">
                  <a:solidFill>
                    <a:schemeClr val="bg1"/>
                  </a:solidFill>
                  <a:prstDash val="solid"/>
                </a:ln>
                <a:solidFill>
                  <a:srgbClr val="FF0000"/>
                </a:solidFill>
                <a:effectLst>
                  <a:outerShdw blurRad="12700" dist="38100" dir="2700000" algn="tl" rotWithShape="0">
                    <a:schemeClr val="bg1">
                      <a:lumMod val="50000"/>
                    </a:schemeClr>
                  </a:outerShdw>
                </a:effectLst>
                <a:latin typeface="华文琥珀" panose="02010800040101010101" charset="-122"/>
                <a:ea typeface="华文琥珀" panose="02010800040101010101" charset="-122"/>
              </a:rPr>
              <a:t>革命特点？</a:t>
            </a:r>
            <a:endParaRPr lang="zh-CN" altLang="en-US" sz="3600">
              <a:ln w="9525">
                <a:solidFill>
                  <a:schemeClr val="bg1"/>
                </a:solidFill>
                <a:prstDash val="solid"/>
              </a:ln>
              <a:solidFill>
                <a:srgbClr val="FF0000"/>
              </a:solidFill>
              <a:effectLst>
                <a:outerShdw blurRad="12700" dist="38100" dir="2700000" algn="tl" rotWithShape="0">
                  <a:schemeClr val="bg1">
                    <a:lumMod val="50000"/>
                  </a:schemeClr>
                </a:outerShdw>
              </a:effectLst>
              <a:latin typeface="华文琥珀" panose="02010800040101010101" charset="-122"/>
              <a:ea typeface="华文琥珀" panose="02010800040101010101" charset="-122"/>
            </a:endParaRPr>
          </a:p>
        </p:txBody>
      </p:sp>
      <p:sp>
        <p:nvSpPr>
          <p:cNvPr id="6" name="文本框 5"/>
          <p:cNvSpPr txBox="1"/>
          <p:nvPr/>
        </p:nvSpPr>
        <p:spPr>
          <a:xfrm>
            <a:off x="1496060" y="2437130"/>
            <a:ext cx="8617585" cy="2553335"/>
          </a:xfrm>
          <a:prstGeom prst="rect">
            <a:avLst/>
          </a:prstGeom>
          <a:solidFill>
            <a:srgbClr val="FFFF00"/>
          </a:solidFill>
        </p:spPr>
        <p:txBody>
          <a:bodyPr wrap="square" rtlCol="0">
            <a:spAutoFit/>
          </a:bodyPr>
          <a:p>
            <a:r>
              <a:rPr lang="zh-CN" altLang="en-US" sz="3200" b="1">
                <a:solidFill>
                  <a:srgbClr val="FF0000"/>
                </a:solidFill>
                <a:latin typeface="+mn-ea"/>
              </a:rPr>
              <a:t>特点：革命曲折反复，具有长期性、复杂性、反复性和艰巨性的特点。</a:t>
            </a:r>
            <a:endParaRPr lang="zh-CN" altLang="en-US" sz="3200">
              <a:solidFill>
                <a:srgbClr val="FF0000"/>
              </a:solidFill>
              <a:latin typeface="+mn-ea"/>
            </a:endParaRPr>
          </a:p>
          <a:p>
            <a:r>
              <a:rPr lang="zh-CN" altLang="en-US" sz="3200" b="1">
                <a:solidFill>
                  <a:srgbClr val="FF0000"/>
                </a:solidFill>
                <a:latin typeface="+mn-ea"/>
              </a:rPr>
              <a:t>认识：一种新的社会制度代替一种旧的社会制度需要一个长期的曲折的斗争过程；</a:t>
            </a:r>
            <a:r>
              <a:rPr kumimoji="1" lang="zh-CN" altLang="en-US" sz="3200" b="1" dirty="0">
                <a:solidFill>
                  <a:srgbClr val="FF0000"/>
                </a:solidFill>
                <a:latin typeface="+mn-ea"/>
                <a:sym typeface="+mn-ea"/>
              </a:rPr>
              <a:t>符合国情的革命推动社会发展。</a:t>
            </a:r>
            <a:endParaRPr kumimoji="1" lang="zh-CN" altLang="en-US" sz="3200" b="1" dirty="0">
              <a:solidFill>
                <a:srgbClr val="FF0000"/>
              </a:solidFill>
              <a:latin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52"/>
                                        </p:tgtEl>
                                        <p:attrNameLst>
                                          <p:attrName>style.visibility</p:attrName>
                                        </p:attrNameLst>
                                      </p:cBhvr>
                                      <p:to>
                                        <p:strVal val="visible"/>
                                      </p:to>
                                    </p:set>
                                    <p:animEffect transition="in" filter="blinds(horizontal)">
                                      <p:cBhvr>
                                        <p:cTn id="7" dur="500"/>
                                        <p:tgtEl>
                                          <p:spTgt spid="225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56"/>
                                        </p:tgtEl>
                                        <p:attrNameLst>
                                          <p:attrName>style.visibility</p:attrName>
                                        </p:attrNameLst>
                                      </p:cBhvr>
                                      <p:to>
                                        <p:strVal val="visible"/>
                                      </p:to>
                                    </p:set>
                                    <p:animEffect transition="in" filter="blinds(horizontal)">
                                      <p:cBhvr>
                                        <p:cTn id="12" dur="500"/>
                                        <p:tgtEl>
                                          <p:spTgt spid="225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65">
                                            <p:bg/>
                                          </p:spTgt>
                                        </p:tgtEl>
                                        <p:attrNameLst>
                                          <p:attrName>style.visibility</p:attrName>
                                        </p:attrNameLst>
                                      </p:cBhvr>
                                      <p:to>
                                        <p:strVal val="visible"/>
                                      </p:to>
                                    </p:set>
                                    <p:animEffect transition="in" filter="wipe(left)">
                                      <p:cBhvr>
                                        <p:cTn id="17" dur="500"/>
                                        <p:tgtEl>
                                          <p:spTgt spid="22565">
                                            <p:bg/>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2565">
                                            <p:txEl>
                                              <p:pRg st="0" end="0"/>
                                            </p:txEl>
                                          </p:spTgt>
                                        </p:tgtEl>
                                        <p:attrNameLst>
                                          <p:attrName>style.visibility</p:attrName>
                                        </p:attrNameLst>
                                      </p:cBhvr>
                                      <p:to>
                                        <p:strVal val="visible"/>
                                      </p:to>
                                    </p:set>
                                    <p:animEffect transition="in" filter="wipe(left)">
                                      <p:cBhvr>
                                        <p:cTn id="20" dur="500"/>
                                        <p:tgtEl>
                                          <p:spTgt spid="2256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2551"/>
                                        </p:tgtEl>
                                        <p:attrNameLst>
                                          <p:attrName>style.visibility</p:attrName>
                                        </p:attrNameLst>
                                      </p:cBhvr>
                                      <p:to>
                                        <p:strVal val="visible"/>
                                      </p:to>
                                    </p:set>
                                    <p:animEffect transition="in" filter="blinds(horizontal)">
                                      <p:cBhvr>
                                        <p:cTn id="25" dur="500"/>
                                        <p:tgtEl>
                                          <p:spTgt spid="2255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2553"/>
                                        </p:tgtEl>
                                        <p:attrNameLst>
                                          <p:attrName>style.visibility</p:attrName>
                                        </p:attrNameLst>
                                      </p:cBhvr>
                                      <p:to>
                                        <p:strVal val="visible"/>
                                      </p:to>
                                    </p:set>
                                    <p:animEffect transition="in" filter="blinds(horizontal)">
                                      <p:cBhvr>
                                        <p:cTn id="30" dur="500"/>
                                        <p:tgtEl>
                                          <p:spTgt spid="2255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548"/>
                                        </p:tgtEl>
                                        <p:attrNameLst>
                                          <p:attrName>style.visibility</p:attrName>
                                        </p:attrNameLst>
                                      </p:cBhvr>
                                      <p:to>
                                        <p:strVal val="visible"/>
                                      </p:to>
                                    </p:set>
                                    <p:anim calcmode="lin" valueType="num">
                                      <p:cBhvr additive="base">
                                        <p:cTn id="35" dur="500" fill="hold"/>
                                        <p:tgtEl>
                                          <p:spTgt spid="22548"/>
                                        </p:tgtEl>
                                        <p:attrNameLst>
                                          <p:attrName>ppt_x</p:attrName>
                                        </p:attrNameLst>
                                      </p:cBhvr>
                                      <p:tavLst>
                                        <p:tav tm="0">
                                          <p:val>
                                            <p:strVal val="#ppt_x"/>
                                          </p:val>
                                        </p:tav>
                                        <p:tav tm="100000">
                                          <p:val>
                                            <p:strVal val="#ppt_x"/>
                                          </p:val>
                                        </p:tav>
                                      </p:tavLst>
                                    </p:anim>
                                    <p:anim calcmode="lin" valueType="num">
                                      <p:cBhvr additive="base">
                                        <p:cTn id="36" dur="500" fill="hold"/>
                                        <p:tgtEl>
                                          <p:spTgt spid="2254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549"/>
                                        </p:tgtEl>
                                        <p:attrNameLst>
                                          <p:attrName>style.visibility</p:attrName>
                                        </p:attrNameLst>
                                      </p:cBhvr>
                                      <p:to>
                                        <p:strVal val="visible"/>
                                      </p:to>
                                    </p:set>
                                    <p:anim calcmode="lin" valueType="num">
                                      <p:cBhvr additive="base">
                                        <p:cTn id="39" dur="500" fill="hold"/>
                                        <p:tgtEl>
                                          <p:spTgt spid="22549"/>
                                        </p:tgtEl>
                                        <p:attrNameLst>
                                          <p:attrName>ppt_x</p:attrName>
                                        </p:attrNameLst>
                                      </p:cBhvr>
                                      <p:tavLst>
                                        <p:tav tm="0">
                                          <p:val>
                                            <p:strVal val="#ppt_x"/>
                                          </p:val>
                                        </p:tav>
                                        <p:tav tm="100000">
                                          <p:val>
                                            <p:strVal val="#ppt_x"/>
                                          </p:val>
                                        </p:tav>
                                      </p:tavLst>
                                    </p:anim>
                                    <p:anim calcmode="lin" valueType="num">
                                      <p:cBhvr additive="base">
                                        <p:cTn id="40" dur="500" fill="hold"/>
                                        <p:tgtEl>
                                          <p:spTgt spid="2254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8" grpId="0" bldLvl="0" animBg="1"/>
      <p:bldP spid="22549" grpId="0" bldLvl="0" animBg="1"/>
      <p:bldP spid="22551" grpId="0" bldLvl="0" animBg="1"/>
      <p:bldP spid="22552" grpId="0" bldLvl="0" animBg="1"/>
      <p:bldP spid="22553" grpId="0" bldLvl="0" animBg="1"/>
      <p:bldP spid="22556" grpId="0" bldLvl="0" animBg="1"/>
      <p:bldP spid="22565" grpId="0" animBg="1" build="allAtOnce"/>
      <p:bldP spid="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rotWithShape="1">
          <a:blip r:embed="rId1" cstate="print">
            <a:extLst>
              <a:ext uri="{28A0092B-C50C-407E-A947-70E740481C1C}">
                <a14:useLocalDpi xmlns:a14="http://schemas.microsoft.com/office/drawing/2010/main" val="0"/>
              </a:ext>
            </a:extLst>
          </a:blip>
          <a:srcRect l="24814" r="13974" b="25049"/>
          <a:stretch>
            <a:fillRect/>
          </a:stretch>
        </p:blipFill>
        <p:spPr>
          <a:xfrm>
            <a:off x="5332409" y="1528748"/>
            <a:ext cx="5929354" cy="5214974"/>
          </a:xfrm>
          <a:prstGeom prst="roundRect">
            <a:avLst>
              <a:gd name="adj" fmla="val 6591"/>
            </a:avLst>
          </a:prstGeom>
          <a:ln>
            <a:solidFill>
              <a:schemeClr val="bg2">
                <a:lumMod val="50000"/>
              </a:schemeClr>
            </a:solidFill>
          </a:ln>
          <a:effectLst>
            <a:outerShdw blurRad="292100" dist="139700" dir="2700000" algn="tl" rotWithShape="0">
              <a:srgbClr val="333333">
                <a:alpha val="65000"/>
              </a:srgbClr>
            </a:outerShdw>
          </a:effectLst>
        </p:spPr>
      </p:pic>
      <p:sp>
        <p:nvSpPr>
          <p:cNvPr id="10" name="矩形 9"/>
          <p:cNvSpPr/>
          <p:nvPr/>
        </p:nvSpPr>
        <p:spPr bwMode="auto">
          <a:xfrm flipV="1">
            <a:off x="0" y="7198068"/>
            <a:ext cx="11522075" cy="45719"/>
          </a:xfrm>
          <a:prstGeom prst="rect">
            <a:avLst/>
          </a:prstGeom>
          <a:solidFill>
            <a:srgbClr val="663300"/>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dirty="0">
              <a:ln>
                <a:solidFill>
                  <a:srgbClr val="660033"/>
                </a:solidFill>
              </a:ln>
            </a:endParaRPr>
          </a:p>
        </p:txBody>
      </p:sp>
      <p:sp>
        <p:nvSpPr>
          <p:cNvPr id="79" name="圆角矩形 78"/>
          <p:cNvSpPr/>
          <p:nvPr/>
        </p:nvSpPr>
        <p:spPr>
          <a:xfrm>
            <a:off x="117435" y="957244"/>
            <a:ext cx="3929090" cy="571504"/>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897982" y="957244"/>
            <a:ext cx="3057247" cy="584775"/>
          </a:xfrm>
          <a:prstGeom prst="rect">
            <a:avLst/>
          </a:prstGeom>
        </p:spPr>
        <p:txBody>
          <a:bodyPr wrap="none">
            <a:spAutoFit/>
          </a:bodyPr>
          <a:lstStyle/>
          <a:p>
            <a:r>
              <a:rPr lang="zh-CN" altLang="en-US" sz="3200" dirty="0" smtClean="0">
                <a:latin typeface="华文隶书" panose="02010800040101010101" pitchFamily="2" charset="-122"/>
                <a:ea typeface="华文隶书" panose="02010800040101010101" pitchFamily="2" charset="-122"/>
              </a:rPr>
              <a:t>詹姆士一世时期</a:t>
            </a:r>
            <a:endParaRPr lang="zh-CN" altLang="en-US" sz="3200" dirty="0" smtClean="0">
              <a:solidFill>
                <a:srgbClr val="760000"/>
              </a:solidFill>
              <a:latin typeface="华文隶书" panose="02010800040101010101" pitchFamily="2" charset="-122"/>
              <a:ea typeface="华文隶书" panose="02010800040101010101" pitchFamily="2" charset="-122"/>
            </a:endParaRPr>
          </a:p>
        </p:txBody>
      </p:sp>
      <p:sp>
        <p:nvSpPr>
          <p:cNvPr id="136" name="TextBox 135"/>
          <p:cNvSpPr txBox="1"/>
          <p:nvPr/>
        </p:nvSpPr>
        <p:spPr>
          <a:xfrm>
            <a:off x="188873" y="1814500"/>
            <a:ext cx="4857784" cy="1077218"/>
          </a:xfrm>
          <a:prstGeom prst="rect">
            <a:avLst/>
          </a:prstGeom>
          <a:noFill/>
        </p:spPr>
        <p:txBody>
          <a:bodyPr wrap="square" rtlCol="0">
            <a:spAutoFit/>
          </a:bodyPr>
          <a:lstStyle/>
          <a:p>
            <a:r>
              <a:rPr lang="zh-CN" altLang="en-US" sz="3200" dirty="0" smtClean="0">
                <a:latin typeface="华文新魏" panose="02010800040101010101" pitchFamily="2" charset="-122"/>
                <a:ea typeface="华文新魏" panose="02010800040101010101" pitchFamily="2" charset="-122"/>
              </a:rPr>
              <a:t>①推崇</a:t>
            </a:r>
            <a:r>
              <a:rPr lang="en-US" sz="3200" dirty="0" smtClean="0">
                <a:latin typeface="华文新魏" panose="02010800040101010101" pitchFamily="2" charset="-122"/>
                <a:ea typeface="华文新魏" panose="02010800040101010101" pitchFamily="2" charset="-122"/>
              </a:rPr>
              <a:t>“</a:t>
            </a:r>
            <a:r>
              <a:rPr lang="zh-CN" altLang="en-US" sz="3200" dirty="0" smtClean="0">
                <a:solidFill>
                  <a:srgbClr val="C00000"/>
                </a:solidFill>
                <a:latin typeface="华文新魏" panose="02010800040101010101" pitchFamily="2" charset="-122"/>
                <a:ea typeface="华文新魏" panose="02010800040101010101" pitchFamily="2" charset="-122"/>
              </a:rPr>
              <a:t>君权神授</a:t>
            </a:r>
            <a:r>
              <a:rPr lang="en-US" sz="3200" dirty="0" smtClean="0">
                <a:latin typeface="华文新魏" panose="02010800040101010101" pitchFamily="2" charset="-122"/>
                <a:ea typeface="华文新魏" panose="02010800040101010101" pitchFamily="2" charset="-122"/>
              </a:rPr>
              <a:t>”</a:t>
            </a:r>
            <a:r>
              <a:rPr lang="zh-CN" altLang="en-US" sz="3200" dirty="0" smtClean="0">
                <a:latin typeface="华文新魏" panose="02010800040101010101" pitchFamily="2" charset="-122"/>
                <a:ea typeface="华文新魏" panose="02010800040101010101" pitchFamily="2" charset="-122"/>
              </a:rPr>
              <a:t>理论，渴望王权专断。</a:t>
            </a:r>
            <a:endParaRPr lang="zh-CN" altLang="en-US" sz="3200" dirty="0">
              <a:latin typeface="华文新魏" panose="02010800040101010101" pitchFamily="2" charset="-122"/>
              <a:ea typeface="华文新魏" panose="02010800040101010101" pitchFamily="2" charset="-122"/>
            </a:endParaRPr>
          </a:p>
        </p:txBody>
      </p:sp>
      <p:pic>
        <p:nvPicPr>
          <p:cNvPr id="45" name="图片 44" descr="QQ截图20180225104254.png">
            <a:hlinkClick r:id="rId2" action="ppaction://hlinksldjump"/>
          </p:cNvPr>
          <p:cNvPicPr>
            <a:picLocks noChangeAspect="1"/>
          </p:cNvPicPr>
          <p:nvPr/>
        </p:nvPicPr>
        <p:blipFill>
          <a:blip r:embed="rId3"/>
          <a:stretch>
            <a:fillRect/>
          </a:stretch>
        </p:blipFill>
        <p:spPr>
          <a:xfrm>
            <a:off x="10904573" y="6606926"/>
            <a:ext cx="571504" cy="565424"/>
          </a:xfrm>
          <a:prstGeom prst="ellipse">
            <a:avLst/>
          </a:prstGeom>
          <a:effectLst>
            <a:outerShdw blurRad="76200" dir="13500000" sy="23000" kx="1200000" algn="br" rotWithShape="0">
              <a:prstClr val="black">
                <a:alpha val="20000"/>
              </a:prstClr>
            </a:outerShdw>
          </a:effectLst>
        </p:spPr>
      </p:pic>
      <p:grpSp>
        <p:nvGrpSpPr>
          <p:cNvPr id="2" name="组合 67"/>
          <p:cNvGrpSpPr/>
          <p:nvPr/>
        </p:nvGrpSpPr>
        <p:grpSpPr>
          <a:xfrm>
            <a:off x="5486844" y="4672020"/>
            <a:ext cx="620625" cy="594142"/>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50" name="TextBox 51"/>
          <p:cNvSpPr txBox="1"/>
          <p:nvPr/>
        </p:nvSpPr>
        <p:spPr>
          <a:xfrm>
            <a:off x="5515723" y="4712587"/>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一</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3" name="组合 67"/>
          <p:cNvGrpSpPr/>
          <p:nvPr/>
        </p:nvGrpSpPr>
        <p:grpSpPr>
          <a:xfrm>
            <a:off x="5486844" y="2886070"/>
            <a:ext cx="620625" cy="594142"/>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54" name="TextBox 51"/>
          <p:cNvSpPr txBox="1"/>
          <p:nvPr/>
        </p:nvSpPr>
        <p:spPr>
          <a:xfrm>
            <a:off x="5515723" y="2926637"/>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詹</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4" name="组合 67"/>
          <p:cNvGrpSpPr/>
          <p:nvPr/>
        </p:nvGrpSpPr>
        <p:grpSpPr>
          <a:xfrm>
            <a:off x="5475285" y="3495616"/>
            <a:ext cx="620625" cy="594142"/>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58" name="TextBox 57"/>
          <p:cNvSpPr txBox="1"/>
          <p:nvPr/>
        </p:nvSpPr>
        <p:spPr>
          <a:xfrm>
            <a:off x="5504164" y="3536183"/>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姆</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5" name="组合 67"/>
          <p:cNvGrpSpPr/>
          <p:nvPr/>
        </p:nvGrpSpPr>
        <p:grpSpPr>
          <a:xfrm>
            <a:off x="5475285" y="4089758"/>
            <a:ext cx="620625" cy="594142"/>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61" name="椭圆 6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62" name="TextBox 51"/>
          <p:cNvSpPr txBox="1"/>
          <p:nvPr/>
        </p:nvSpPr>
        <p:spPr>
          <a:xfrm>
            <a:off x="5515723" y="4130325"/>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士</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6" name="组合 67"/>
          <p:cNvGrpSpPr/>
          <p:nvPr/>
        </p:nvGrpSpPr>
        <p:grpSpPr>
          <a:xfrm>
            <a:off x="5484524" y="5314962"/>
            <a:ext cx="620625" cy="594142"/>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70" name="TextBox 69"/>
          <p:cNvSpPr txBox="1"/>
          <p:nvPr/>
        </p:nvSpPr>
        <p:spPr>
          <a:xfrm>
            <a:off x="5513403" y="5355529"/>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世</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72" name="图片 71" descr="t018d16e110143ea110.jpg"/>
          <p:cNvPicPr>
            <a:picLocks noChangeAspect="1"/>
          </p:cNvPicPr>
          <p:nvPr/>
        </p:nvPicPr>
        <p:blipFill>
          <a:blip r:embed="rId4">
            <a:clrChange>
              <a:clrFrom>
                <a:srgbClr val="F2F2F2"/>
              </a:clrFrom>
              <a:clrTo>
                <a:srgbClr val="F2F2F2">
                  <a:alpha val="0"/>
                </a:srgbClr>
              </a:clrTo>
            </a:clrChange>
          </a:blip>
          <a:srcRect t="54831" b="25094"/>
          <a:stretch>
            <a:fillRect/>
          </a:stretch>
        </p:blipFill>
        <p:spPr>
          <a:xfrm rot="10800000">
            <a:off x="-3" y="712451"/>
            <a:ext cx="11522075" cy="142876"/>
          </a:xfrm>
          <a:prstGeom prst="rect">
            <a:avLst/>
          </a:prstGeom>
        </p:spPr>
      </p:pic>
      <p:pic>
        <p:nvPicPr>
          <p:cNvPr id="73" name="图片 72" descr="624f9a79jw1eelyzwvu5xj20b408t75j.jpg"/>
          <p:cNvPicPr>
            <a:picLocks noChangeAspect="1"/>
          </p:cNvPicPr>
          <p:nvPr/>
        </p:nvPicPr>
        <p:blipFill>
          <a:blip r:embed="rId5">
            <a:clrChange>
              <a:clrFrom>
                <a:srgbClr val="FFFFFF"/>
              </a:clrFrom>
              <a:clrTo>
                <a:srgbClr val="FFFFFF">
                  <a:alpha val="0"/>
                </a:srgbClr>
              </a:clrTo>
            </a:clrChange>
          </a:blip>
          <a:stretch>
            <a:fillRect/>
          </a:stretch>
        </p:blipFill>
        <p:spPr>
          <a:xfrm>
            <a:off x="9547251" y="0"/>
            <a:ext cx="1714512" cy="814368"/>
          </a:xfrm>
          <a:prstGeom prst="rect">
            <a:avLst/>
          </a:prstGeom>
        </p:spPr>
      </p:pic>
      <p:pic>
        <p:nvPicPr>
          <p:cNvPr id="74" name="图片 73" descr="t018d16e110143ea110.jpg"/>
          <p:cNvPicPr>
            <a:picLocks noChangeAspect="1"/>
          </p:cNvPicPr>
          <p:nvPr/>
        </p:nvPicPr>
        <p:blipFill>
          <a:blip r:embed="rId4">
            <a:clrChange>
              <a:clrFrom>
                <a:srgbClr val="F2F2F2"/>
              </a:clrFrom>
              <a:clrTo>
                <a:srgbClr val="F2F2F2">
                  <a:alpha val="0"/>
                </a:srgbClr>
              </a:clrTo>
            </a:clrChange>
          </a:blip>
          <a:srcRect t="54831" b="25094"/>
          <a:stretch>
            <a:fillRect/>
          </a:stretch>
        </p:blipFill>
        <p:spPr>
          <a:xfrm rot="10800000">
            <a:off x="0" y="671493"/>
            <a:ext cx="11522075" cy="142876"/>
          </a:xfrm>
          <a:prstGeom prst="rect">
            <a:avLst/>
          </a:prstGeom>
        </p:spPr>
      </p:pic>
      <p:sp>
        <p:nvSpPr>
          <p:cNvPr id="75" name="矩形 74"/>
          <p:cNvSpPr/>
          <p:nvPr/>
        </p:nvSpPr>
        <p:spPr>
          <a:xfrm>
            <a:off x="0" y="0"/>
            <a:ext cx="10776937" cy="704850"/>
          </a:xfrm>
          <a:prstGeom prst="rect">
            <a:avLst/>
          </a:prstGeom>
          <a:blipFill>
            <a:blip r:embed="rId6"/>
            <a:stretch>
              <a:fillRect/>
            </a:stretch>
          </a:bli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800" dirty="0" smtClean="0">
                <a:solidFill>
                  <a:schemeClr val="tx1"/>
                </a:solidFill>
                <a:effectLst/>
              </a:rPr>
              <a:t> </a:t>
            </a:r>
            <a:endParaRPr lang="zh-CN" altLang="en-US" sz="1800" dirty="0">
              <a:solidFill>
                <a:schemeClr val="tx1"/>
              </a:solidFill>
              <a:effectLst/>
            </a:endParaRPr>
          </a:p>
        </p:txBody>
      </p:sp>
      <p:grpSp>
        <p:nvGrpSpPr>
          <p:cNvPr id="7" name="组合 23"/>
          <p:cNvGrpSpPr/>
          <p:nvPr/>
        </p:nvGrpSpPr>
        <p:grpSpPr>
          <a:xfrm flipH="1">
            <a:off x="8261367" y="-12408"/>
            <a:ext cx="2750820" cy="740098"/>
            <a:chOff x="0" y="-2"/>
            <a:chExt cx="1377891" cy="634701"/>
          </a:xfrm>
          <a:solidFill>
            <a:schemeClr val="bg2">
              <a:lumMod val="90000"/>
            </a:schemeClr>
          </a:solidFill>
        </p:grpSpPr>
        <p:sp>
          <p:nvSpPr>
            <p:cNvPr id="77" name="直角三角形 76"/>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78" name="矩形 77"/>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cxnSp>
        <p:nvCxnSpPr>
          <p:cNvPr id="81" name="直接连接符 80"/>
          <p:cNvCxnSpPr/>
          <p:nvPr/>
        </p:nvCxnSpPr>
        <p:spPr>
          <a:xfrm>
            <a:off x="953750" y="259816"/>
            <a:ext cx="0" cy="261937"/>
          </a:xfrm>
          <a:prstGeom prst="line">
            <a:avLst/>
          </a:prstGeom>
          <a:ln w="28575"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82" name="文本框 5"/>
          <p:cNvSpPr txBox="1"/>
          <p:nvPr/>
        </p:nvSpPr>
        <p:spPr>
          <a:xfrm>
            <a:off x="960120" y="147320"/>
            <a:ext cx="3064510"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人教版九年级上册</a:t>
            </a:r>
            <a:endParaRPr lang="zh-CN" altLang="en-US" sz="2400" b="1" dirty="0" smtClean="0">
              <a:solidFill>
                <a:schemeClr val="bg1"/>
              </a:solidFill>
              <a:effectLst/>
              <a:latin typeface="微软雅黑" panose="020B0503020204020204" pitchFamily="34" charset="-122"/>
              <a:ea typeface="微软雅黑" panose="020B0503020204020204" pitchFamily="34" charset="-122"/>
            </a:endParaRPr>
          </a:p>
        </p:txBody>
      </p:sp>
      <p:grpSp>
        <p:nvGrpSpPr>
          <p:cNvPr id="8" name="组合 66"/>
          <p:cNvGrpSpPr/>
          <p:nvPr/>
        </p:nvGrpSpPr>
        <p:grpSpPr>
          <a:xfrm flipH="1">
            <a:off x="8776673" y="-12408"/>
            <a:ext cx="2750820" cy="740098"/>
            <a:chOff x="0" y="-2"/>
            <a:chExt cx="1377891" cy="634701"/>
          </a:xfrm>
          <a:solidFill>
            <a:schemeClr val="bg2">
              <a:lumMod val="90000"/>
            </a:schemeClr>
          </a:solidFill>
        </p:grpSpPr>
        <p:sp>
          <p:nvSpPr>
            <p:cNvPr id="84" name="直角三角形 83"/>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85" name="矩形 84"/>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pic>
        <p:nvPicPr>
          <p:cNvPr id="86" name="图片 85" descr="网站标志"/>
          <p:cNvPicPr>
            <a:picLocks noChangeAspect="1"/>
          </p:cNvPicPr>
          <p:nvPr/>
        </p:nvPicPr>
        <p:blipFill>
          <a:blip r:embed="rId7"/>
          <a:stretch>
            <a:fillRect/>
          </a:stretch>
        </p:blipFill>
        <p:spPr>
          <a:xfrm>
            <a:off x="161925" y="50165"/>
            <a:ext cx="603250" cy="601980"/>
          </a:xfrm>
          <a:prstGeom prst="rect">
            <a:avLst/>
          </a:prstGeom>
        </p:spPr>
      </p:pic>
      <p:pic>
        <p:nvPicPr>
          <p:cNvPr id="87" name="图片 86" descr="624f9a79jw1eelyzwvu5xj20b408t75j.jpg"/>
          <p:cNvPicPr>
            <a:picLocks noChangeAspect="1"/>
          </p:cNvPicPr>
          <p:nvPr/>
        </p:nvPicPr>
        <p:blipFill>
          <a:blip r:embed="rId5">
            <a:clrChange>
              <a:clrFrom>
                <a:srgbClr val="FFFFFF"/>
              </a:clrFrom>
              <a:clrTo>
                <a:srgbClr val="FFFFFF">
                  <a:alpha val="0"/>
                </a:srgbClr>
              </a:clrTo>
            </a:clrChange>
          </a:blip>
          <a:stretch>
            <a:fillRect/>
          </a:stretch>
        </p:blipFill>
        <p:spPr>
          <a:xfrm>
            <a:off x="9547251" y="0"/>
            <a:ext cx="1714512" cy="814368"/>
          </a:xfrm>
          <a:prstGeom prst="rect">
            <a:avLst/>
          </a:prstGeom>
        </p:spPr>
      </p:pic>
      <p:sp>
        <p:nvSpPr>
          <p:cNvPr id="88" name="文本框 13"/>
          <p:cNvSpPr txBox="1"/>
          <p:nvPr/>
        </p:nvSpPr>
        <p:spPr>
          <a:xfrm>
            <a:off x="9761565" y="171426"/>
            <a:ext cx="1285884" cy="415498"/>
          </a:xfrm>
          <a:prstGeom prst="rect">
            <a:avLst/>
          </a:prstGeom>
          <a:noFill/>
        </p:spPr>
        <p:txBody>
          <a:bodyPr wrap="square" rtlCol="0">
            <a:spAutoFit/>
            <a:scene3d>
              <a:camera prst="orthographicFront"/>
              <a:lightRig rig="threePt" dir="t"/>
            </a:scene3d>
          </a:bodyPr>
          <a:lstStyle/>
          <a:p>
            <a:pPr algn="ct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第六单元</a:t>
            </a:r>
            <a:endParaRPr lang="en-US" altLang="zh-CN"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9" name="文本框 6"/>
          <p:cNvSpPr txBox="1"/>
          <p:nvPr/>
        </p:nvSpPr>
        <p:spPr>
          <a:xfrm>
            <a:off x="4403715" y="99988"/>
            <a:ext cx="4714908" cy="461665"/>
          </a:xfrm>
          <a:prstGeom prst="rect">
            <a:avLst/>
          </a:prstGeom>
          <a:noFill/>
        </p:spPr>
        <p:txBody>
          <a:bodyPr wrap="square" rtlCol="0">
            <a:spAutoFit/>
          </a:bodyPr>
          <a:lstStyle/>
          <a:p>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a:t>
            </a:r>
            <a:r>
              <a:rPr lang="en-US" altLang="zh-CN"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17</a:t>
            </a:r>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课 君主立宪制的英国  </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92" name="图片 91" descr="t0111748d80fe6749f2.jpg"/>
          <p:cNvPicPr>
            <a:picLocks noChangeAspect="1"/>
          </p:cNvPicPr>
          <p:nvPr/>
        </p:nvPicPr>
        <p:blipFill>
          <a:blip r:embed="rId8" cstate="print"/>
          <a:stretch>
            <a:fillRect/>
          </a:stretch>
        </p:blipFill>
        <p:spPr>
          <a:xfrm>
            <a:off x="188873" y="1028682"/>
            <a:ext cx="755457" cy="428628"/>
          </a:xfrm>
          <a:prstGeom prst="rect">
            <a:avLst/>
          </a:prstGeom>
        </p:spPr>
      </p:pic>
      <p:sp>
        <p:nvSpPr>
          <p:cNvPr id="95" name="Text Box 5"/>
          <p:cNvSpPr txBox="1">
            <a:spLocks noChangeArrowheads="1"/>
          </p:cNvSpPr>
          <p:nvPr/>
        </p:nvSpPr>
        <p:spPr bwMode="auto">
          <a:xfrm>
            <a:off x="12611169" y="1503363"/>
            <a:ext cx="184150" cy="519112"/>
          </a:xfrm>
          <a:prstGeom prst="rect">
            <a:avLst/>
          </a:prstGeom>
          <a:noFill/>
          <a:ln w="9525">
            <a:noFill/>
            <a:miter lim="800000"/>
          </a:ln>
        </p:spPr>
        <p:txBody>
          <a:bodyPr wrap="none">
            <a:spAutoFit/>
          </a:bodyPr>
          <a:lstStyle/>
          <a:p>
            <a:pPr algn="ctr"/>
            <a:endParaRPr lang="zh-CN" altLang="zh-CN" sz="2800" b="1"/>
          </a:p>
        </p:txBody>
      </p:sp>
      <p:pic>
        <p:nvPicPr>
          <p:cNvPr id="99" name="图片 98" descr="t018e0e8b13455d3819.jpg"/>
          <p:cNvPicPr>
            <a:picLocks noChangeAspect="1"/>
          </p:cNvPicPr>
          <p:nvPr/>
        </p:nvPicPr>
        <p:blipFill>
          <a:blip r:embed="rId9"/>
          <a:stretch>
            <a:fillRect/>
          </a:stretch>
        </p:blipFill>
        <p:spPr>
          <a:xfrm>
            <a:off x="6261103" y="1743062"/>
            <a:ext cx="2714644" cy="4675220"/>
          </a:xfrm>
          <a:prstGeom prst="rect">
            <a:avLst/>
          </a:prstGeom>
          <a:ln>
            <a:noFill/>
          </a:ln>
          <a:effectLst>
            <a:outerShdw blurRad="190500" algn="tl" rotWithShape="0">
              <a:srgbClr val="000000">
                <a:alpha val="70000"/>
              </a:srgbClr>
            </a:outerShdw>
          </a:effectLst>
        </p:spPr>
      </p:pic>
      <p:sp>
        <p:nvSpPr>
          <p:cNvPr id="97" name="矩形 96"/>
          <p:cNvSpPr>
            <a:spLocks noChangeArrowheads="1"/>
          </p:cNvSpPr>
          <p:nvPr/>
        </p:nvSpPr>
        <p:spPr bwMode="auto">
          <a:xfrm>
            <a:off x="6332541" y="5886466"/>
            <a:ext cx="2504212" cy="461665"/>
          </a:xfrm>
          <a:prstGeom prst="rect">
            <a:avLst/>
          </a:prstGeom>
          <a:noFill/>
          <a:ln w="9525">
            <a:noFill/>
            <a:miter lim="800000"/>
          </a:ln>
        </p:spPr>
        <p:txBody>
          <a:bodyPr wrap="none">
            <a:spAutoFit/>
          </a:bodyPr>
          <a:lstStyle/>
          <a:p>
            <a:r>
              <a:rPr lang="en-US" altLang="zh-CN" sz="2400" b="1" dirty="0" smtClean="0">
                <a:solidFill>
                  <a:schemeClr val="bg1"/>
                </a:solidFill>
                <a:effectLst>
                  <a:glow rad="228600">
                    <a:schemeClr val="accent2">
                      <a:satMod val="175000"/>
                      <a:alpha val="40000"/>
                    </a:schemeClr>
                  </a:glow>
                </a:effectLst>
                <a:latin typeface="华文新魏" panose="02010800040101010101" pitchFamily="2" charset="-122"/>
                <a:ea typeface="华文新魏" panose="02010800040101010101" pitchFamily="2" charset="-122"/>
              </a:rPr>
              <a:t>1603-1625</a:t>
            </a:r>
            <a:r>
              <a:rPr lang="zh-CN" altLang="en-US" sz="2400" b="1" dirty="0">
                <a:solidFill>
                  <a:schemeClr val="bg1"/>
                </a:solidFill>
                <a:effectLst>
                  <a:glow rad="228600">
                    <a:schemeClr val="accent2">
                      <a:satMod val="175000"/>
                      <a:alpha val="40000"/>
                    </a:schemeClr>
                  </a:glow>
                </a:effectLst>
                <a:latin typeface="华文新魏" panose="02010800040101010101" pitchFamily="2" charset="-122"/>
                <a:ea typeface="华文新魏" panose="02010800040101010101" pitchFamily="2" charset="-122"/>
              </a:rPr>
              <a:t>年在位</a:t>
            </a:r>
            <a:endParaRPr lang="zh-CN" altLang="en-US" sz="2400" b="1" dirty="0">
              <a:solidFill>
                <a:schemeClr val="bg1"/>
              </a:solidFill>
              <a:effectLst>
                <a:glow rad="228600">
                  <a:schemeClr val="accent2">
                    <a:satMod val="175000"/>
                    <a:alpha val="40000"/>
                  </a:schemeClr>
                </a:glow>
              </a:effectLst>
              <a:latin typeface="华文新魏" panose="02010800040101010101" pitchFamily="2" charset="-122"/>
              <a:ea typeface="华文新魏" panose="02010800040101010101" pitchFamily="2" charset="-122"/>
            </a:endParaRPr>
          </a:p>
        </p:txBody>
      </p:sp>
      <p:sp>
        <p:nvSpPr>
          <p:cNvPr id="71" name="矩形 70"/>
          <p:cNvSpPr/>
          <p:nvPr/>
        </p:nvSpPr>
        <p:spPr>
          <a:xfrm>
            <a:off x="331749" y="2957508"/>
            <a:ext cx="4429156" cy="2062103"/>
          </a:xfrm>
          <a:prstGeom prst="rect">
            <a:avLst/>
          </a:prstGeom>
        </p:spPr>
        <p:txBody>
          <a:bodyPr wrap="square">
            <a:spAutoFit/>
          </a:bodyPr>
          <a:lstStyle/>
          <a:p>
            <a:r>
              <a:rPr lang="zh-CN" altLang="en-US" sz="3200" dirty="0" smtClean="0">
                <a:latin typeface="华文新魏" panose="02010800040101010101" pitchFamily="2" charset="-122"/>
                <a:ea typeface="华文新魏" panose="02010800040101010101" pitchFamily="2" charset="-122"/>
              </a:rPr>
              <a:t>        他认为，王权是上帝所赐，国王是上帝派到人间的统治者，神圣不可侵犯。</a:t>
            </a:r>
            <a:endParaRPr lang="zh-CN" altLang="en-US" sz="3200" dirty="0">
              <a:latin typeface="华文新魏" panose="02010800040101010101" pitchFamily="2" charset="-122"/>
              <a:ea typeface="华文新魏" panose="02010800040101010101" pitchFamily="2" charset="-122"/>
            </a:endParaRPr>
          </a:p>
        </p:txBody>
      </p:sp>
      <p:sp>
        <p:nvSpPr>
          <p:cNvPr id="100" name="矩形 99"/>
          <p:cNvSpPr/>
          <p:nvPr/>
        </p:nvSpPr>
        <p:spPr>
          <a:xfrm>
            <a:off x="188873" y="5138797"/>
            <a:ext cx="4929222" cy="1569660"/>
          </a:xfrm>
          <a:prstGeom prst="rect">
            <a:avLst/>
          </a:prstGeom>
        </p:spPr>
        <p:txBody>
          <a:bodyPr wrap="square">
            <a:spAutoFit/>
          </a:bodyPr>
          <a:lstStyle/>
          <a:p>
            <a:r>
              <a:rPr lang="zh-CN" altLang="en-US" sz="3200" dirty="0" smtClean="0">
                <a:latin typeface="华文新魏" panose="02010800040101010101" pitchFamily="2" charset="-122"/>
                <a:ea typeface="华文新魏" panose="02010800040101010101" pitchFamily="2" charset="-122"/>
              </a:rPr>
              <a:t>②不经议会批准，</a:t>
            </a:r>
            <a:r>
              <a:rPr lang="zh-CN" altLang="en-US" sz="3200" dirty="0" smtClean="0">
                <a:solidFill>
                  <a:srgbClr val="C00000"/>
                </a:solidFill>
                <a:latin typeface="华文新魏" panose="02010800040101010101" pitchFamily="2" charset="-122"/>
                <a:ea typeface="华文新魏" panose="02010800040101010101" pitchFamily="2" charset="-122"/>
              </a:rPr>
              <a:t>强行征税</a:t>
            </a:r>
            <a:r>
              <a:rPr lang="zh-CN" altLang="en-US" sz="3200" dirty="0" smtClean="0">
                <a:latin typeface="华文新魏" panose="02010800040101010101" pitchFamily="2" charset="-122"/>
                <a:ea typeface="华文新魏" panose="02010800040101010101" pitchFamily="2" charset="-122"/>
              </a:rPr>
              <a:t>，使议会与王权处于对立状态。</a:t>
            </a:r>
            <a:endParaRPr lang="zh-CN" altLang="en-US" sz="3200" dirty="0">
              <a:latin typeface="华文新魏" panose="02010800040101010101" pitchFamily="2" charset="-122"/>
              <a:ea typeface="华文新魏" panose="02010800040101010101" pitchFamily="2" charset="-122"/>
            </a:endParaRPr>
          </a:p>
        </p:txBody>
      </p:sp>
      <p:sp>
        <p:nvSpPr>
          <p:cNvPr id="63" name="矩形 62"/>
          <p:cNvSpPr/>
          <p:nvPr/>
        </p:nvSpPr>
        <p:spPr>
          <a:xfrm>
            <a:off x="9047185" y="1600186"/>
            <a:ext cx="2214578" cy="4939814"/>
          </a:xfrm>
          <a:prstGeom prst="rect">
            <a:avLst/>
          </a:prstGeom>
        </p:spPr>
        <p:txBody>
          <a:bodyPr wrap="square">
            <a:spAutoFit/>
          </a:bodyPr>
          <a:lstStyle/>
          <a:p>
            <a:r>
              <a:rPr lang="zh-CN" altLang="en-US" dirty="0" smtClean="0">
                <a:latin typeface="华文新魏" panose="02010800040101010101" pitchFamily="2" charset="-122"/>
                <a:ea typeface="华文新魏" panose="02010800040101010101" pitchFamily="2" charset="-122"/>
              </a:rPr>
              <a:t> 詹姆士一世本为苏格兰国王，英格兰女王伊丽莎白一世死后无嗣，他作为女王的表外孙继承了王位，成为苏格兰和英格兰的共主。詹姆士一世倒行逆施，推崇</a:t>
            </a:r>
            <a:r>
              <a:rPr lang="en-US" dirty="0" smtClean="0">
                <a:latin typeface="华文新魏" panose="02010800040101010101" pitchFamily="2" charset="-122"/>
                <a:ea typeface="华文新魏" panose="02010800040101010101" pitchFamily="2" charset="-122"/>
              </a:rPr>
              <a:t>“</a:t>
            </a:r>
            <a:r>
              <a:rPr lang="zh-CN" altLang="en-US" dirty="0" smtClean="0">
                <a:latin typeface="华文新魏" panose="02010800040101010101" pitchFamily="2" charset="-122"/>
                <a:ea typeface="华文新魏" panose="02010800040101010101" pitchFamily="2" charset="-122"/>
              </a:rPr>
              <a:t>君权神授</a:t>
            </a:r>
            <a:r>
              <a:rPr lang="en-US" dirty="0" smtClean="0">
                <a:latin typeface="华文新魏" panose="02010800040101010101" pitchFamily="2" charset="-122"/>
                <a:ea typeface="华文新魏" panose="02010800040101010101" pitchFamily="2" charset="-122"/>
              </a:rPr>
              <a:t>”</a:t>
            </a:r>
            <a:r>
              <a:rPr lang="zh-CN" altLang="en-US" dirty="0" smtClean="0">
                <a:latin typeface="华文新魏" panose="02010800040101010101" pitchFamily="2" charset="-122"/>
                <a:ea typeface="华文新魏" panose="02010800040101010101" pitchFamily="2" charset="-122"/>
              </a:rPr>
              <a:t>理论，不得人心。詹姆士一世被嘲讽为</a:t>
            </a:r>
            <a:r>
              <a:rPr lang="en-US" dirty="0" smtClean="0">
                <a:latin typeface="华文新魏" panose="02010800040101010101" pitchFamily="2" charset="-122"/>
                <a:ea typeface="华文新魏" panose="02010800040101010101" pitchFamily="2" charset="-122"/>
              </a:rPr>
              <a:t>“</a:t>
            </a:r>
            <a:r>
              <a:rPr lang="zh-CN" altLang="en-US" dirty="0" smtClean="0">
                <a:latin typeface="华文新魏" panose="02010800040101010101" pitchFamily="2" charset="-122"/>
                <a:ea typeface="华文新魏" panose="02010800040101010101" pitchFamily="2" charset="-122"/>
              </a:rPr>
              <a:t>基督教世界最聪明的大傻瓜</a:t>
            </a:r>
            <a:r>
              <a:rPr lang="en-US" dirty="0" smtClean="0">
                <a:latin typeface="华文新魏" panose="02010800040101010101" pitchFamily="2" charset="-122"/>
                <a:ea typeface="华文新魏" panose="02010800040101010101" pitchFamily="2" charset="-122"/>
              </a:rPr>
              <a:t>”</a:t>
            </a:r>
            <a:r>
              <a:rPr lang="zh-CN" altLang="en-US" dirty="0" smtClean="0">
                <a:latin typeface="华文新魏" panose="02010800040101010101" pitchFamily="2" charset="-122"/>
                <a:ea typeface="华文新魏" panose="02010800040101010101" pitchFamily="2" charset="-122"/>
              </a:rPr>
              <a:t>。</a:t>
            </a:r>
            <a:endParaRPr lang="zh-CN" altLang="en-US" dirty="0">
              <a:latin typeface="华文新魏" panose="02010800040101010101" pitchFamily="2" charset="-122"/>
              <a:ea typeface="华文新魏" panose="02010800040101010101" pitchFamily="2" charset="-122"/>
            </a:endParaRPr>
          </a:p>
        </p:txBody>
      </p:sp>
      <p:sp>
        <p:nvSpPr>
          <p:cNvPr id="90" name="圆角矩形标注 89"/>
          <p:cNvSpPr/>
          <p:nvPr/>
        </p:nvSpPr>
        <p:spPr>
          <a:xfrm>
            <a:off x="8618557" y="1885938"/>
            <a:ext cx="2500330" cy="4614029"/>
          </a:xfrm>
          <a:prstGeom prst="wedgeRoundRectCallout">
            <a:avLst>
              <a:gd name="adj1" fmla="val -65113"/>
              <a:gd name="adj2" fmla="val -15619"/>
              <a:gd name="adj3" fmla="val 16667"/>
            </a:avLst>
          </a:prstGeom>
          <a:solidFill>
            <a:schemeClr val="tx2">
              <a:lumMod val="50000"/>
            </a:schemeClr>
          </a:solidFill>
        </p:spPr>
        <p:txBody>
          <a:bodyPr wrap="square">
            <a:spAutoFit/>
          </a:bodyPr>
          <a:lstStyle/>
          <a:p>
            <a:r>
              <a:rPr lang="zh-CN" altLang="en-US" sz="2800" dirty="0" smtClean="0">
                <a:solidFill>
                  <a:schemeClr val="bg1"/>
                </a:solidFill>
                <a:latin typeface="华文新魏" panose="02010800040101010101" pitchFamily="2" charset="-122"/>
                <a:ea typeface="华文新魏" panose="02010800040101010101" pitchFamily="2" charset="-122"/>
              </a:rPr>
              <a:t>国王是法律的创造者，而非法律创造国王</a:t>
            </a:r>
            <a:r>
              <a:rPr lang="en-US" altLang="zh-CN" sz="2800" dirty="0" smtClean="0">
                <a:solidFill>
                  <a:schemeClr val="bg1"/>
                </a:solidFill>
                <a:latin typeface="华文新魏" panose="02010800040101010101" pitchFamily="2" charset="-122"/>
                <a:ea typeface="华文新魏" panose="02010800040101010101" pitchFamily="2" charset="-122"/>
              </a:rPr>
              <a:t>......</a:t>
            </a:r>
            <a:r>
              <a:rPr lang="zh-CN" altLang="en-US" sz="2800" dirty="0" smtClean="0">
                <a:solidFill>
                  <a:schemeClr val="bg1"/>
                </a:solidFill>
                <a:latin typeface="华文新魏" panose="02010800040101010101" pitchFamily="2" charset="-122"/>
                <a:ea typeface="华文新魏" panose="02010800040101010101" pitchFamily="2" charset="-122"/>
              </a:rPr>
              <a:t>假如人民认为国王滥用权力，他们只能选择祈求上帝开导国王</a:t>
            </a:r>
            <a:r>
              <a:rPr lang="en-US" altLang="zh-CN" sz="2800" dirty="0" smtClean="0">
                <a:solidFill>
                  <a:schemeClr val="bg1"/>
                </a:solidFill>
                <a:latin typeface="华文新魏" panose="02010800040101010101" pitchFamily="2" charset="-122"/>
                <a:ea typeface="华文新魏" panose="02010800040101010101" pitchFamily="2" charset="-122"/>
              </a:rPr>
              <a:t>......</a:t>
            </a:r>
            <a:endParaRPr lang="zh-CN" altLang="en-US" sz="2800" dirty="0">
              <a:solidFill>
                <a:schemeClr val="bg1"/>
              </a:solidFill>
              <a:latin typeface="华文新魏" panose="02010800040101010101" pitchFamily="2" charset="-122"/>
              <a:ea typeface="华文新魏" panose="02010800040101010101" pitchFamily="2" charset="-122"/>
            </a:endParaRPr>
          </a:p>
        </p:txBody>
      </p:sp>
      <p:sp>
        <p:nvSpPr>
          <p:cNvPr id="64" name="圆角矩形标注 63"/>
          <p:cNvSpPr/>
          <p:nvPr/>
        </p:nvSpPr>
        <p:spPr>
          <a:xfrm>
            <a:off x="8547119" y="1814500"/>
            <a:ext cx="2724168" cy="4656594"/>
          </a:xfrm>
          <a:prstGeom prst="wedgeRoundRectCallout">
            <a:avLst>
              <a:gd name="adj1" fmla="val -81698"/>
              <a:gd name="adj2" fmla="val -29489"/>
              <a:gd name="adj3" fmla="val 16667"/>
            </a:avLst>
          </a:prstGeom>
          <a:solidFill>
            <a:schemeClr val="tx2">
              <a:lumMod val="50000"/>
            </a:schemeClr>
          </a:solidFill>
        </p:spPr>
        <p:txBody>
          <a:bodyPr wrap="square">
            <a:spAutoFit/>
          </a:bodyPr>
          <a:lstStyle/>
          <a:p>
            <a:r>
              <a:rPr lang="zh-CN" altLang="en-US" sz="2800" dirty="0" smtClean="0">
                <a:solidFill>
                  <a:schemeClr val="bg1"/>
                </a:solidFill>
                <a:latin typeface="华文新魏" panose="02010800040101010101" pitchFamily="2" charset="-122"/>
                <a:ea typeface="华文新魏" panose="02010800040101010101" pitchFamily="2" charset="-122"/>
              </a:rPr>
              <a:t> 他曾三次解散议会，直接开征新税，提高关税，还实行肥皂、纸张、盐、煤等的专卖权。发动对西班牙的战争，使得国库资金入不敷出。</a:t>
            </a:r>
            <a:endParaRPr lang="zh-CN" altLang="en-US" sz="2800" dirty="0">
              <a:solidFill>
                <a:schemeClr val="bg1"/>
              </a:solidFill>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dissolve">
                                      <p:cBhvr>
                                        <p:cTn id="7" dur="5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dissolve">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dissolve">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90"/>
                                        </p:tgtEl>
                                      </p:cBhvr>
                                    </p:animEffect>
                                    <p:set>
                                      <p:cBhvr>
                                        <p:cTn id="22" dur="1" fill="hold">
                                          <p:stCondLst>
                                            <p:cond delay="499"/>
                                          </p:stCondLst>
                                        </p:cTn>
                                        <p:tgtEl>
                                          <p:spTgt spid="9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dissolve">
                                      <p:cBhvr>
                                        <p:cTn id="27" dur="500"/>
                                        <p:tgtEl>
                                          <p:spTgt spid="10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dissolve">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grpId="1" nodeType="clickEffect">
                                  <p:stCondLst>
                                    <p:cond delay="0"/>
                                  </p:stCondLst>
                                  <p:childTnLst>
                                    <p:animEffect transition="out" filter="box(in)">
                                      <p:cBhvr>
                                        <p:cTn id="36" dur="500"/>
                                        <p:tgtEl>
                                          <p:spTgt spid="64"/>
                                        </p:tgtEl>
                                      </p:cBhvr>
                                    </p:animEffect>
                                    <p:set>
                                      <p:cBhvr>
                                        <p:cTn id="37" dur="1" fill="hold">
                                          <p:stCondLst>
                                            <p:cond delay="499"/>
                                          </p:stCondLst>
                                        </p:cTn>
                                        <p:tgtEl>
                                          <p:spTgt spid="64"/>
                                        </p:tgtEl>
                                        <p:attrNameLst>
                                          <p:attrName>style.visibility</p:attrName>
                                        </p:attrNameLst>
                                      </p:cBhvr>
                                      <p:to>
                                        <p:strVal val="hidden"/>
                                      </p:to>
                                    </p:set>
                                  </p:childTnLst>
                                </p:cTn>
                              </p:par>
                            </p:childTnLst>
                          </p:cTn>
                        </p:par>
                        <p:par>
                          <p:cTn id="38" fill="hold">
                            <p:stCondLst>
                              <p:cond delay="500"/>
                            </p:stCondLst>
                            <p:childTnLst>
                              <p:par>
                                <p:cTn id="39" presetID="9"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dissolve">
                                      <p:cBhvr>
                                        <p:cTn id="4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71" grpId="0"/>
      <p:bldP spid="100" grpId="0"/>
      <p:bldP spid="90" grpId="0" animBg="1"/>
      <p:bldP spid="90" grpId="1" animBg="1"/>
      <p:bldP spid="64" grpId="0" animBg="1"/>
      <p:bldP spid="6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flipV="1">
            <a:off x="0" y="7198068"/>
            <a:ext cx="11522075" cy="45719"/>
          </a:xfrm>
          <a:prstGeom prst="rect">
            <a:avLst/>
          </a:prstGeom>
          <a:solidFill>
            <a:srgbClr val="663300"/>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dirty="0">
              <a:ln>
                <a:solidFill>
                  <a:srgbClr val="660033"/>
                </a:solidFill>
              </a:ln>
            </a:endParaRPr>
          </a:p>
        </p:txBody>
      </p:sp>
      <p:sp>
        <p:nvSpPr>
          <p:cNvPr id="79" name="圆角矩形 78"/>
          <p:cNvSpPr/>
          <p:nvPr/>
        </p:nvSpPr>
        <p:spPr>
          <a:xfrm>
            <a:off x="117435" y="957244"/>
            <a:ext cx="4643470" cy="571504"/>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897982" y="957244"/>
            <a:ext cx="3877985" cy="584775"/>
          </a:xfrm>
          <a:prstGeom prst="rect">
            <a:avLst/>
          </a:prstGeom>
        </p:spPr>
        <p:txBody>
          <a:bodyPr wrap="none">
            <a:spAutoFit/>
          </a:bodyPr>
          <a:lstStyle/>
          <a:p>
            <a:r>
              <a:rPr lang="zh-CN" altLang="en-US" sz="3200"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英国法律和政治传统</a:t>
            </a:r>
            <a:endParaRPr lang="zh-CN" altLang="en-US" sz="3200"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72" name="图片 71" descr="t018d16e110143ea110.jpg"/>
          <p:cNvPicPr>
            <a:picLocks noChangeAspect="1"/>
          </p:cNvPicPr>
          <p:nvPr/>
        </p:nvPicPr>
        <p:blipFill>
          <a:blip r:embed="rId1">
            <a:clrChange>
              <a:clrFrom>
                <a:srgbClr val="F2F2F2"/>
              </a:clrFrom>
              <a:clrTo>
                <a:srgbClr val="F2F2F2">
                  <a:alpha val="0"/>
                </a:srgbClr>
              </a:clrTo>
            </a:clrChange>
          </a:blip>
          <a:srcRect t="54831" b="25094"/>
          <a:stretch>
            <a:fillRect/>
          </a:stretch>
        </p:blipFill>
        <p:spPr>
          <a:xfrm rot="10800000">
            <a:off x="-3" y="712451"/>
            <a:ext cx="11522075" cy="142876"/>
          </a:xfrm>
          <a:prstGeom prst="rect">
            <a:avLst/>
          </a:prstGeom>
        </p:spPr>
      </p:pic>
      <p:pic>
        <p:nvPicPr>
          <p:cNvPr id="74" name="图片 73" descr="t018d16e110143ea110.jpg"/>
          <p:cNvPicPr>
            <a:picLocks noChangeAspect="1"/>
          </p:cNvPicPr>
          <p:nvPr/>
        </p:nvPicPr>
        <p:blipFill>
          <a:blip r:embed="rId1">
            <a:clrChange>
              <a:clrFrom>
                <a:srgbClr val="F2F2F2"/>
              </a:clrFrom>
              <a:clrTo>
                <a:srgbClr val="F2F2F2">
                  <a:alpha val="0"/>
                </a:srgbClr>
              </a:clrTo>
            </a:clrChange>
          </a:blip>
          <a:srcRect t="54831" b="25094"/>
          <a:stretch>
            <a:fillRect/>
          </a:stretch>
        </p:blipFill>
        <p:spPr>
          <a:xfrm rot="10800000">
            <a:off x="0" y="671493"/>
            <a:ext cx="11522075" cy="142876"/>
          </a:xfrm>
          <a:prstGeom prst="rect">
            <a:avLst/>
          </a:prstGeom>
        </p:spPr>
      </p:pic>
      <p:sp>
        <p:nvSpPr>
          <p:cNvPr id="75" name="矩形 74"/>
          <p:cNvSpPr/>
          <p:nvPr/>
        </p:nvSpPr>
        <p:spPr>
          <a:xfrm>
            <a:off x="0" y="0"/>
            <a:ext cx="10776937" cy="704850"/>
          </a:xfrm>
          <a:prstGeom prst="rect">
            <a:avLst/>
          </a:prstGeom>
          <a:blipFill>
            <a:blip r:embed="rId2"/>
            <a:stretch>
              <a:fillRect/>
            </a:stretch>
          </a:bli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800" dirty="0" smtClean="0">
                <a:solidFill>
                  <a:schemeClr val="tx1"/>
                </a:solidFill>
                <a:effectLst/>
              </a:rPr>
              <a:t> </a:t>
            </a:r>
            <a:endParaRPr lang="zh-CN" altLang="en-US" sz="1800" dirty="0">
              <a:solidFill>
                <a:schemeClr val="tx1"/>
              </a:solidFill>
              <a:effectLst/>
            </a:endParaRPr>
          </a:p>
        </p:txBody>
      </p:sp>
      <p:grpSp>
        <p:nvGrpSpPr>
          <p:cNvPr id="7" name="组合 23"/>
          <p:cNvGrpSpPr/>
          <p:nvPr/>
        </p:nvGrpSpPr>
        <p:grpSpPr>
          <a:xfrm flipH="1">
            <a:off x="8261367" y="-12408"/>
            <a:ext cx="2750820" cy="740098"/>
            <a:chOff x="0" y="-2"/>
            <a:chExt cx="1377891" cy="634701"/>
          </a:xfrm>
          <a:solidFill>
            <a:schemeClr val="bg2">
              <a:lumMod val="90000"/>
            </a:schemeClr>
          </a:solidFill>
        </p:grpSpPr>
        <p:sp>
          <p:nvSpPr>
            <p:cNvPr id="77" name="直角三角形 76"/>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78" name="矩形 77"/>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cxnSp>
        <p:nvCxnSpPr>
          <p:cNvPr id="81" name="直接连接符 80"/>
          <p:cNvCxnSpPr/>
          <p:nvPr/>
        </p:nvCxnSpPr>
        <p:spPr>
          <a:xfrm>
            <a:off x="953750" y="259816"/>
            <a:ext cx="0" cy="261937"/>
          </a:xfrm>
          <a:prstGeom prst="line">
            <a:avLst/>
          </a:prstGeom>
          <a:ln w="28575"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82" name="文本框 5"/>
          <p:cNvSpPr txBox="1"/>
          <p:nvPr/>
        </p:nvSpPr>
        <p:spPr>
          <a:xfrm>
            <a:off x="960120" y="147320"/>
            <a:ext cx="3064510"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人教版九年级上册</a:t>
            </a:r>
            <a:endParaRPr lang="zh-CN" altLang="en-US" sz="2400" b="1" dirty="0" smtClean="0">
              <a:solidFill>
                <a:schemeClr val="bg1"/>
              </a:solidFill>
              <a:effectLst/>
              <a:latin typeface="微软雅黑" panose="020B0503020204020204" pitchFamily="34" charset="-122"/>
              <a:ea typeface="微软雅黑" panose="020B0503020204020204" pitchFamily="34" charset="-122"/>
            </a:endParaRPr>
          </a:p>
        </p:txBody>
      </p:sp>
      <p:grpSp>
        <p:nvGrpSpPr>
          <p:cNvPr id="8" name="组合 66"/>
          <p:cNvGrpSpPr/>
          <p:nvPr/>
        </p:nvGrpSpPr>
        <p:grpSpPr>
          <a:xfrm flipH="1">
            <a:off x="8776673" y="-12408"/>
            <a:ext cx="2750820" cy="740098"/>
            <a:chOff x="0" y="-2"/>
            <a:chExt cx="1377891" cy="634701"/>
          </a:xfrm>
          <a:solidFill>
            <a:schemeClr val="bg2">
              <a:lumMod val="90000"/>
            </a:schemeClr>
          </a:solidFill>
        </p:grpSpPr>
        <p:sp>
          <p:nvSpPr>
            <p:cNvPr id="84" name="直角三角形 83"/>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sp>
          <p:nvSpPr>
            <p:cNvPr id="85" name="矩形 84"/>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ea typeface="微软雅黑" panose="020B0503020204020204" pitchFamily="34" charset="-122"/>
              </a:endParaRPr>
            </a:p>
          </p:txBody>
        </p:sp>
      </p:grpSp>
      <p:pic>
        <p:nvPicPr>
          <p:cNvPr id="86" name="图片 85" descr="网站标志"/>
          <p:cNvPicPr>
            <a:picLocks noChangeAspect="1"/>
          </p:cNvPicPr>
          <p:nvPr/>
        </p:nvPicPr>
        <p:blipFill>
          <a:blip r:embed="rId3"/>
          <a:stretch>
            <a:fillRect/>
          </a:stretch>
        </p:blipFill>
        <p:spPr>
          <a:xfrm>
            <a:off x="161925" y="50165"/>
            <a:ext cx="603250" cy="601980"/>
          </a:xfrm>
          <a:prstGeom prst="rect">
            <a:avLst/>
          </a:prstGeom>
        </p:spPr>
      </p:pic>
      <p:sp>
        <p:nvSpPr>
          <p:cNvPr id="89" name="文本框 6"/>
          <p:cNvSpPr txBox="1"/>
          <p:nvPr/>
        </p:nvSpPr>
        <p:spPr>
          <a:xfrm>
            <a:off x="4403715" y="99988"/>
            <a:ext cx="4714908" cy="461665"/>
          </a:xfrm>
          <a:prstGeom prst="rect">
            <a:avLst/>
          </a:prstGeom>
          <a:noFill/>
        </p:spPr>
        <p:txBody>
          <a:bodyPr wrap="square" rtlCol="0">
            <a:spAutoFit/>
          </a:bodyPr>
          <a:lstStyle/>
          <a:p>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a:t>
            </a:r>
            <a:r>
              <a:rPr lang="en-US" altLang="zh-CN"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17</a:t>
            </a:r>
            <a:r>
              <a:rPr lang="zh-CN" altLang="en-US" sz="24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课 君主立宪制的英国  </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92" name="图片 91" descr="t0111748d80fe6749f2.jpg"/>
          <p:cNvPicPr>
            <a:picLocks noChangeAspect="1"/>
          </p:cNvPicPr>
          <p:nvPr/>
        </p:nvPicPr>
        <p:blipFill>
          <a:blip r:embed="rId4" cstate="print"/>
          <a:stretch>
            <a:fillRect/>
          </a:stretch>
        </p:blipFill>
        <p:spPr>
          <a:xfrm>
            <a:off x="188873" y="1028682"/>
            <a:ext cx="755457" cy="428628"/>
          </a:xfrm>
          <a:prstGeom prst="rect">
            <a:avLst/>
          </a:prstGeom>
        </p:spPr>
      </p:pic>
      <p:sp>
        <p:nvSpPr>
          <p:cNvPr id="93" name="矩形 92"/>
          <p:cNvSpPr/>
          <p:nvPr/>
        </p:nvSpPr>
        <p:spPr>
          <a:xfrm>
            <a:off x="5118095" y="957244"/>
            <a:ext cx="5357850" cy="646331"/>
          </a:xfrm>
          <a:prstGeom prst="rect">
            <a:avLst/>
          </a:prstGeom>
        </p:spPr>
        <p:txBody>
          <a:bodyPr wrap="square">
            <a:spAutoFit/>
          </a:bodyPr>
          <a:lstStyle/>
          <a:p>
            <a:r>
              <a:rPr lang="en-US" sz="3600" dirty="0" smtClean="0">
                <a:latin typeface="华文新魏" panose="02010800040101010101" pitchFamily="2" charset="-122"/>
                <a:ea typeface="华文新魏" panose="02010800040101010101" pitchFamily="2" charset="-122"/>
              </a:rPr>
              <a:t>①1215</a:t>
            </a:r>
            <a:r>
              <a:rPr lang="zh-CN" altLang="en-US" sz="3600" dirty="0" smtClean="0">
                <a:latin typeface="华文新魏" panose="02010800040101010101" pitchFamily="2" charset="-122"/>
                <a:ea typeface="华文新魏" panose="02010800040101010101" pitchFamily="2" charset="-122"/>
              </a:rPr>
              <a:t>年颁布</a:t>
            </a:r>
            <a:r>
              <a:rPr lang="en-US" altLang="zh-CN" sz="3600" dirty="0" smtClean="0">
                <a:latin typeface="华文新魏" panose="02010800040101010101" pitchFamily="2" charset="-122"/>
                <a:ea typeface="华文新魏" panose="02010800040101010101" pitchFamily="2" charset="-122"/>
              </a:rPr>
              <a:t>《</a:t>
            </a:r>
            <a:r>
              <a:rPr lang="zh-CN" altLang="en-US" sz="3600" dirty="0" smtClean="0">
                <a:solidFill>
                  <a:srgbClr val="C00000"/>
                </a:solidFill>
                <a:latin typeface="华文新魏" panose="02010800040101010101" pitchFamily="2" charset="-122"/>
                <a:ea typeface="华文新魏" panose="02010800040101010101" pitchFamily="2" charset="-122"/>
              </a:rPr>
              <a:t>大宪章</a:t>
            </a:r>
            <a:r>
              <a:rPr lang="en-US" altLang="zh-CN" sz="3600" dirty="0" smtClean="0">
                <a:latin typeface="华文新魏" panose="02010800040101010101" pitchFamily="2" charset="-122"/>
                <a:ea typeface="华文新魏" panose="02010800040101010101" pitchFamily="2" charset="-122"/>
              </a:rPr>
              <a:t>》</a:t>
            </a:r>
            <a:endParaRPr lang="zh-CN" altLang="en-US" sz="3600" dirty="0">
              <a:latin typeface="华文新魏" panose="02010800040101010101" pitchFamily="2" charset="-122"/>
              <a:ea typeface="华文新魏" panose="02010800040101010101" pitchFamily="2" charset="-122"/>
            </a:endParaRPr>
          </a:p>
        </p:txBody>
      </p:sp>
      <p:sp>
        <p:nvSpPr>
          <p:cNvPr id="95" name="Text Box 5"/>
          <p:cNvSpPr txBox="1">
            <a:spLocks noChangeArrowheads="1"/>
          </p:cNvSpPr>
          <p:nvPr/>
        </p:nvSpPr>
        <p:spPr bwMode="auto">
          <a:xfrm>
            <a:off x="12611169" y="1503363"/>
            <a:ext cx="184150" cy="519112"/>
          </a:xfrm>
          <a:prstGeom prst="rect">
            <a:avLst/>
          </a:prstGeom>
          <a:noFill/>
          <a:ln w="9525">
            <a:noFill/>
            <a:miter lim="800000"/>
          </a:ln>
        </p:spPr>
        <p:txBody>
          <a:bodyPr wrap="none">
            <a:spAutoFit/>
          </a:bodyPr>
          <a:lstStyle/>
          <a:p>
            <a:pPr algn="ctr"/>
            <a:endParaRPr lang="zh-CN" altLang="zh-CN" sz="2800" b="1"/>
          </a:p>
        </p:txBody>
      </p:sp>
      <p:pic>
        <p:nvPicPr>
          <p:cNvPr id="45" name="图片 44"/>
          <p:cNvPicPr>
            <a:picLocks noChangeAspect="1"/>
          </p:cNvPicPr>
          <p:nvPr/>
        </p:nvPicPr>
        <p:blipFill rotWithShape="1">
          <a:blip r:embed="rId5" cstate="print"/>
          <a:srcRect l="24814" r="13974" b="25049"/>
          <a:stretch>
            <a:fillRect/>
          </a:stretch>
        </p:blipFill>
        <p:spPr>
          <a:xfrm>
            <a:off x="546062" y="1957374"/>
            <a:ext cx="10287073" cy="4857786"/>
          </a:xfrm>
          <a:prstGeom prst="roundRect">
            <a:avLst>
              <a:gd name="adj" fmla="val 5767"/>
            </a:avLst>
          </a:prstGeom>
          <a:ln>
            <a:solidFill>
              <a:schemeClr val="bg2">
                <a:lumMod val="50000"/>
              </a:schemeClr>
            </a:solidFill>
          </a:ln>
          <a:effectLst>
            <a:outerShdw blurRad="292100" dist="139700" dir="2700000" algn="tl" rotWithShape="0">
              <a:srgbClr val="333333">
                <a:alpha val="65000"/>
              </a:srgbClr>
            </a:outerShdw>
          </a:effectLst>
        </p:spPr>
      </p:pic>
      <p:pic>
        <p:nvPicPr>
          <p:cNvPr id="46" name="Picture 2" descr="https://gss1.bdstatic.com/9vo3dSag_xI4khGkpoWK1HF6hhy/baike/w%3D268%3Bg%3D0/sign=6f3a2e735743fbf2c52ca1258845adbd/43a7d933c895d143042def5877f082025aaf0775.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689070" y="2348153"/>
            <a:ext cx="3357587" cy="3181123"/>
          </a:xfrm>
          <a:prstGeom prst="rect">
            <a:avLst/>
          </a:prstGeom>
          <a:solidFill>
            <a:srgbClr val="FFFFFF">
              <a:shade val="85000"/>
            </a:srgbClr>
          </a:solidFill>
          <a:ln w="190500" cap="sq">
            <a:no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7" name="文本框 3"/>
          <p:cNvSpPr txBox="1"/>
          <p:nvPr/>
        </p:nvSpPr>
        <p:spPr>
          <a:xfrm>
            <a:off x="1403318" y="5529276"/>
            <a:ext cx="4608513" cy="9541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zh-CN" altLang="en-US" sz="2800" dirty="0">
                <a:latin typeface="华文新魏" panose="02010800040101010101" pitchFamily="2" charset="-122"/>
                <a:ea typeface="华文新魏" panose="02010800040101010101" pitchFamily="2" charset="-122"/>
              </a:rPr>
              <a:t>“无地王约翰”</a:t>
            </a:r>
            <a:endParaRPr lang="en-US" altLang="zh-CN" sz="2800" dirty="0">
              <a:latin typeface="华文新魏" panose="02010800040101010101" pitchFamily="2" charset="-122"/>
              <a:ea typeface="华文新魏" panose="02010800040101010101" pitchFamily="2" charset="-122"/>
            </a:endParaRPr>
          </a:p>
          <a:p>
            <a:pPr algn="ctr">
              <a:defRPr/>
            </a:pPr>
            <a:r>
              <a:rPr lang="en-US" altLang="zh-CN" sz="2800" dirty="0">
                <a:latin typeface="华文新魏" panose="02010800040101010101" pitchFamily="2" charset="-122"/>
                <a:ea typeface="华文新魏" panose="02010800040101010101" pitchFamily="2" charset="-122"/>
              </a:rPr>
              <a:t>John </a:t>
            </a:r>
            <a:r>
              <a:rPr lang="en-US" altLang="zh-CN" sz="2800" dirty="0" err="1">
                <a:latin typeface="华文新魏" panose="02010800040101010101" pitchFamily="2" charset="-122"/>
                <a:ea typeface="华文新魏" panose="02010800040101010101" pitchFamily="2" charset="-122"/>
              </a:rPr>
              <a:t>Lackland</a:t>
            </a:r>
            <a:endParaRPr lang="zh-CN" altLang="en-US" sz="2800" dirty="0">
              <a:latin typeface="华文新魏" panose="02010800040101010101" pitchFamily="2" charset="-122"/>
              <a:ea typeface="华文新魏" panose="02010800040101010101" pitchFamily="2" charset="-122"/>
            </a:endParaRPr>
          </a:p>
        </p:txBody>
      </p:sp>
      <p:sp>
        <p:nvSpPr>
          <p:cNvPr id="48" name="矩形 9"/>
          <p:cNvSpPr>
            <a:spLocks noChangeArrowheads="1"/>
          </p:cNvSpPr>
          <p:nvPr/>
        </p:nvSpPr>
        <p:spPr bwMode="auto">
          <a:xfrm>
            <a:off x="5546722" y="2171690"/>
            <a:ext cx="5214975" cy="4401205"/>
          </a:xfrm>
          <a:prstGeom prst="rect">
            <a:avLst/>
          </a:prstGeom>
          <a:noFill/>
          <a:ln w="9525">
            <a:noFill/>
            <a:miter lim="800000"/>
          </a:ln>
        </p:spPr>
        <p:txBody>
          <a:bodyPr wrap="square">
            <a:spAutoFit/>
          </a:bodyPr>
          <a:lstStyle/>
          <a:p>
            <a:r>
              <a:rPr lang="en-US" altLang="zh-CN" sz="2800" dirty="0">
                <a:latin typeface="华文新魏" panose="02010800040101010101" pitchFamily="2" charset="-122"/>
                <a:ea typeface="华文新魏" panose="02010800040101010101" pitchFamily="2" charset="-122"/>
              </a:rPr>
              <a:t>12</a:t>
            </a:r>
            <a:r>
              <a:rPr lang="zh-CN" altLang="en-US" sz="2800" dirty="0">
                <a:latin typeface="华文新魏" panose="02010800040101010101" pitchFamily="2" charset="-122"/>
                <a:ea typeface="华文新魏" panose="02010800040101010101" pitchFamily="2" charset="-122"/>
              </a:rPr>
              <a:t>世纪初，英格兰出现了一位好战却又屡战屡败的国王约翰。为了维持战事，约翰王加紧了对市民和贵族的盘剥</a:t>
            </a:r>
            <a:r>
              <a:rPr lang="zh-CN" altLang="en-US" sz="2800" dirty="0" smtClean="0">
                <a:latin typeface="华文新魏" panose="02010800040101010101" pitchFamily="2" charset="-122"/>
                <a:ea typeface="华文新魏" panose="02010800040101010101" pitchFamily="2" charset="-122"/>
              </a:rPr>
              <a:t>。愤怒</a:t>
            </a:r>
            <a:r>
              <a:rPr lang="zh-CN" altLang="en-US" sz="2800" dirty="0">
                <a:latin typeface="华文新魏" panose="02010800040101010101" pitchFamily="2" charset="-122"/>
                <a:ea typeface="华文新魏" panose="02010800040101010101" pitchFamily="2" charset="-122"/>
              </a:rPr>
              <a:t>的贵族们集结起来，武装讨伐国王</a:t>
            </a:r>
            <a:r>
              <a:rPr lang="zh-CN" altLang="en-US" sz="2800" dirty="0" smtClean="0">
                <a:latin typeface="华文新魏" panose="02010800040101010101" pitchFamily="2" charset="-122"/>
                <a:ea typeface="华文新魏" panose="02010800040101010101" pitchFamily="2" charset="-122"/>
              </a:rPr>
              <a:t>。面临</a:t>
            </a:r>
            <a:r>
              <a:rPr lang="zh-CN" altLang="en-US" sz="2800" dirty="0">
                <a:latin typeface="华文新魏" panose="02010800040101010101" pitchFamily="2" charset="-122"/>
                <a:ea typeface="华文新魏" panose="02010800040101010101" pitchFamily="2" charset="-122"/>
              </a:rPr>
              <a:t>绝路的约翰王，不得不同意与</a:t>
            </a:r>
            <a:r>
              <a:rPr lang="en-US" altLang="zh-CN" sz="2800" dirty="0">
                <a:latin typeface="华文新魏" panose="02010800040101010101" pitchFamily="2" charset="-122"/>
                <a:ea typeface="华文新魏" panose="02010800040101010101" pitchFamily="2" charset="-122"/>
              </a:rPr>
              <a:t>25</a:t>
            </a:r>
            <a:r>
              <a:rPr lang="zh-CN" altLang="en-US" sz="2800" dirty="0">
                <a:latin typeface="华文新魏" panose="02010800040101010101" pitchFamily="2" charset="-122"/>
                <a:ea typeface="华文新魏" panose="02010800040101010101" pitchFamily="2" charset="-122"/>
              </a:rPr>
              <a:t>位贵族代表举行谈判。刀光剑影下，双方进行了整整四天的交锋和妥协，</a:t>
            </a:r>
            <a:r>
              <a:rPr lang="en-US" altLang="zh-CN" sz="2800" dirty="0">
                <a:latin typeface="华文新魏" panose="02010800040101010101" pitchFamily="2" charset="-122"/>
                <a:ea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rPr>
              <a:t>大宪章</a:t>
            </a:r>
            <a:r>
              <a:rPr lang="en-US" altLang="zh-CN" sz="2800" dirty="0">
                <a:latin typeface="华文新魏" panose="02010800040101010101" pitchFamily="2" charset="-122"/>
                <a:ea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rPr>
              <a:t>这份和平停战宣言终于签署了。</a:t>
            </a:r>
            <a:endParaRPr lang="zh-CN" altLang="en-US" sz="2800" dirty="0">
              <a:latin typeface="华文新魏" panose="02010800040101010101" pitchFamily="2" charset="-122"/>
              <a:ea typeface="华文新魏" panose="02010800040101010101" pitchFamily="2" charset="-122"/>
            </a:endParaRPr>
          </a:p>
        </p:txBody>
      </p:sp>
      <p:grpSp>
        <p:nvGrpSpPr>
          <p:cNvPr id="49" name="组合 67"/>
          <p:cNvGrpSpPr/>
          <p:nvPr/>
        </p:nvGrpSpPr>
        <p:grpSpPr>
          <a:xfrm>
            <a:off x="700498" y="4600582"/>
            <a:ext cx="620625" cy="594142"/>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65" name="椭圆 6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66" name="TextBox 51"/>
          <p:cNvSpPr txBox="1"/>
          <p:nvPr/>
        </p:nvSpPr>
        <p:spPr>
          <a:xfrm>
            <a:off x="729377" y="4641149"/>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签</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67" name="组合 67"/>
          <p:cNvGrpSpPr/>
          <p:nvPr/>
        </p:nvGrpSpPr>
        <p:grpSpPr>
          <a:xfrm>
            <a:off x="700498" y="2814632"/>
            <a:ext cx="620625" cy="594142"/>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70" name="TextBox 51"/>
          <p:cNvSpPr txBox="1"/>
          <p:nvPr/>
        </p:nvSpPr>
        <p:spPr>
          <a:xfrm>
            <a:off x="729377" y="2855199"/>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大</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71" name="组合 67"/>
          <p:cNvGrpSpPr/>
          <p:nvPr/>
        </p:nvGrpSpPr>
        <p:grpSpPr>
          <a:xfrm>
            <a:off x="688939" y="3424178"/>
            <a:ext cx="620625" cy="594142"/>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83" name="椭圆 8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90" name="TextBox 89"/>
          <p:cNvSpPr txBox="1"/>
          <p:nvPr/>
        </p:nvSpPr>
        <p:spPr>
          <a:xfrm>
            <a:off x="717818" y="3464745"/>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宪</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91" name="组合 67"/>
          <p:cNvGrpSpPr/>
          <p:nvPr/>
        </p:nvGrpSpPr>
        <p:grpSpPr>
          <a:xfrm>
            <a:off x="688939" y="4018320"/>
            <a:ext cx="620625" cy="594142"/>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96" name="椭圆 9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97" name="TextBox 51"/>
          <p:cNvSpPr txBox="1"/>
          <p:nvPr/>
        </p:nvSpPr>
        <p:spPr>
          <a:xfrm>
            <a:off x="729377" y="4058887"/>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章</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nvGrpSpPr>
          <p:cNvPr id="98" name="组合 67"/>
          <p:cNvGrpSpPr/>
          <p:nvPr/>
        </p:nvGrpSpPr>
        <p:grpSpPr>
          <a:xfrm>
            <a:off x="698178" y="5243524"/>
            <a:ext cx="620625" cy="594142"/>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100" name="椭圆 9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101" name="TextBox 100"/>
          <p:cNvSpPr txBox="1"/>
          <p:nvPr/>
        </p:nvSpPr>
        <p:spPr>
          <a:xfrm>
            <a:off x="727057" y="5284091"/>
            <a:ext cx="74538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署</a:t>
            </a:r>
            <a:endParaRPr lang="zh-CN" altLang="en-US" sz="28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pic>
        <p:nvPicPr>
          <p:cNvPr id="51" name="图片 50" descr="624f9a79jw1eelyzwvu5xj20b408t75j.jpg"/>
          <p:cNvPicPr>
            <a:picLocks noChangeAspect="1"/>
          </p:cNvPicPr>
          <p:nvPr/>
        </p:nvPicPr>
        <p:blipFill>
          <a:blip r:embed="rId7">
            <a:clrChange>
              <a:clrFrom>
                <a:srgbClr val="FFFFFF"/>
              </a:clrFrom>
              <a:clrTo>
                <a:srgbClr val="FFFFFF">
                  <a:alpha val="0"/>
                </a:srgbClr>
              </a:clrTo>
            </a:clrChange>
          </a:blip>
          <a:stretch>
            <a:fillRect/>
          </a:stretch>
        </p:blipFill>
        <p:spPr>
          <a:xfrm>
            <a:off x="9547251" y="0"/>
            <a:ext cx="1714512" cy="814368"/>
          </a:xfrm>
          <a:prstGeom prst="rect">
            <a:avLst/>
          </a:prstGeom>
        </p:spPr>
      </p:pic>
      <p:pic>
        <p:nvPicPr>
          <p:cNvPr id="52" name="图片 51" descr="624f9a79jw1eelyzwvu5xj20b408t75j.jpg"/>
          <p:cNvPicPr>
            <a:picLocks noChangeAspect="1"/>
          </p:cNvPicPr>
          <p:nvPr/>
        </p:nvPicPr>
        <p:blipFill>
          <a:blip r:embed="rId7">
            <a:clrChange>
              <a:clrFrom>
                <a:srgbClr val="FFFFFF"/>
              </a:clrFrom>
              <a:clrTo>
                <a:srgbClr val="FFFFFF">
                  <a:alpha val="0"/>
                </a:srgbClr>
              </a:clrTo>
            </a:clrChange>
          </a:blip>
          <a:stretch>
            <a:fillRect/>
          </a:stretch>
        </p:blipFill>
        <p:spPr>
          <a:xfrm>
            <a:off x="9547251" y="0"/>
            <a:ext cx="1714512" cy="814368"/>
          </a:xfrm>
          <a:prstGeom prst="rect">
            <a:avLst/>
          </a:prstGeom>
        </p:spPr>
      </p:pic>
      <p:sp>
        <p:nvSpPr>
          <p:cNvPr id="53" name="文本框 13"/>
          <p:cNvSpPr txBox="1"/>
          <p:nvPr/>
        </p:nvSpPr>
        <p:spPr>
          <a:xfrm>
            <a:off x="9761565" y="171426"/>
            <a:ext cx="1285884" cy="415498"/>
          </a:xfrm>
          <a:prstGeom prst="rect">
            <a:avLst/>
          </a:prstGeom>
          <a:noFill/>
        </p:spPr>
        <p:txBody>
          <a:bodyPr wrap="square" rtlCol="0">
            <a:spAutoFit/>
            <a:scene3d>
              <a:camera prst="orthographicFront"/>
              <a:lightRig rig="threePt" dir="t"/>
            </a:scene3d>
          </a:bodyPr>
          <a:lstStyle/>
          <a:p>
            <a:pPr algn="ct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第六单元</a:t>
            </a:r>
            <a:endParaRPr lang="en-US" altLang="zh-CN"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par>
                                <p:cTn id="8" presetID="9"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dissolve">
                                      <p:cBhvr>
                                        <p:cTn id="10" dur="500"/>
                                        <p:tgtEl>
                                          <p:spTgt spid="4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dissolve">
                                      <p:cBhvr>
                                        <p:cTn id="13" dur="500"/>
                                        <p:tgtEl>
                                          <p:spTgt spid="4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dissolve">
                                      <p:cBhvr>
                                        <p:cTn id="16" dur="500"/>
                                        <p:tgtEl>
                                          <p:spTgt spid="48"/>
                                        </p:tgtEl>
                                      </p:cBhvr>
                                    </p:animEffect>
                                  </p:childTnLst>
                                </p:cTn>
                              </p:par>
                              <p:par>
                                <p:cTn id="17" presetID="9"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dissolve">
                                      <p:cBhvr>
                                        <p:cTn id="19" dur="500"/>
                                        <p:tgtEl>
                                          <p:spTgt spid="4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dissolve">
                                      <p:cBhvr>
                                        <p:cTn id="22" dur="500"/>
                                        <p:tgtEl>
                                          <p:spTgt spid="66"/>
                                        </p:tgtEl>
                                      </p:cBhvr>
                                    </p:animEffect>
                                  </p:childTnLst>
                                </p:cTn>
                              </p:par>
                              <p:par>
                                <p:cTn id="23" presetID="9"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dissolve">
                                      <p:cBhvr>
                                        <p:cTn id="25" dur="500"/>
                                        <p:tgtEl>
                                          <p:spTgt spid="6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dissolve">
                                      <p:cBhvr>
                                        <p:cTn id="28" dur="500"/>
                                        <p:tgtEl>
                                          <p:spTgt spid="70"/>
                                        </p:tgtEl>
                                      </p:cBhvr>
                                    </p:animEffect>
                                  </p:childTnLst>
                                </p:cTn>
                              </p:par>
                              <p:par>
                                <p:cTn id="29" presetID="9"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dissolve">
                                      <p:cBhvr>
                                        <p:cTn id="31" dur="500"/>
                                        <p:tgtEl>
                                          <p:spTgt spid="7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dissolve">
                                      <p:cBhvr>
                                        <p:cTn id="34" dur="500"/>
                                        <p:tgtEl>
                                          <p:spTgt spid="90"/>
                                        </p:tgtEl>
                                      </p:cBhvr>
                                    </p:animEffect>
                                  </p:childTnLst>
                                </p:cTn>
                              </p:par>
                              <p:par>
                                <p:cTn id="35" presetID="9" presetClass="entr" presetSubtype="0" fill="hold" nodeType="with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dissolve">
                                      <p:cBhvr>
                                        <p:cTn id="37" dur="500"/>
                                        <p:tgtEl>
                                          <p:spTgt spid="91"/>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dissolve">
                                      <p:cBhvr>
                                        <p:cTn id="40" dur="500"/>
                                        <p:tgtEl>
                                          <p:spTgt spid="97"/>
                                        </p:tgtEl>
                                      </p:cBhvr>
                                    </p:animEffect>
                                  </p:childTnLst>
                                </p:cTn>
                              </p:par>
                              <p:par>
                                <p:cTn id="41" presetID="9" presetClass="entr" presetSubtype="0" fill="hold" nodeType="withEffect">
                                  <p:stCondLst>
                                    <p:cond delay="0"/>
                                  </p:stCondLst>
                                  <p:childTnLst>
                                    <p:set>
                                      <p:cBhvr>
                                        <p:cTn id="42" dur="1" fill="hold">
                                          <p:stCondLst>
                                            <p:cond delay="0"/>
                                          </p:stCondLst>
                                        </p:cTn>
                                        <p:tgtEl>
                                          <p:spTgt spid="98"/>
                                        </p:tgtEl>
                                        <p:attrNameLst>
                                          <p:attrName>style.visibility</p:attrName>
                                        </p:attrNameLst>
                                      </p:cBhvr>
                                      <p:to>
                                        <p:strVal val="visible"/>
                                      </p:to>
                                    </p:set>
                                    <p:animEffect transition="in" filter="dissolve">
                                      <p:cBhvr>
                                        <p:cTn id="43" dur="500"/>
                                        <p:tgtEl>
                                          <p:spTgt spid="98"/>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01"/>
                                        </p:tgtEl>
                                        <p:attrNameLst>
                                          <p:attrName>style.visibility</p:attrName>
                                        </p:attrNameLst>
                                      </p:cBhvr>
                                      <p:to>
                                        <p:strVal val="visible"/>
                                      </p:to>
                                    </p:set>
                                    <p:animEffect transition="in" filter="dissolve">
                                      <p:cBhvr>
                                        <p:cTn id="46" dur="500"/>
                                        <p:tgtEl>
                                          <p:spTgt spid="101"/>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dissolve">
                                      <p:cBhvr>
                                        <p:cTn id="51"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47" grpId="0"/>
      <p:bldP spid="48" grpId="0"/>
      <p:bldP spid="66" grpId="0"/>
      <p:bldP spid="70" grpId="0"/>
      <p:bldP spid="90" grpId="0"/>
      <p:bldP spid="97" grpId="0"/>
      <p:bldP spid="101" grpId="0"/>
    </p:bldLst>
  </p:timing>
</p:sld>
</file>

<file path=ppt/tags/tag1.xml><?xml version="1.0" encoding="utf-8"?>
<p:tagLst xmlns:p="http://schemas.openxmlformats.org/presentationml/2006/main">
  <p:tag name="ISPRING_SCORM_RATE_QUIZZES" val="0"/>
  <p:tag name="ISPRING_RESOURCE_PATHS_HASH" val="875d5e6560ba36884527413a53517d17866972f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4756</Words>
  <Application>WPS 演示</Application>
  <PresentationFormat>自定义</PresentationFormat>
  <Paragraphs>713</Paragraphs>
  <Slides>27</Slides>
  <Notes>30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27</vt:i4>
      </vt:variant>
    </vt:vector>
  </HeadingPairs>
  <TitlesOfParts>
    <vt:vector size="47" baseType="lpstr">
      <vt:lpstr>Arial</vt:lpstr>
      <vt:lpstr>宋体</vt:lpstr>
      <vt:lpstr>Wingdings</vt:lpstr>
      <vt:lpstr>微软雅黑</vt:lpstr>
      <vt:lpstr>Impact</vt:lpstr>
      <vt:lpstr>华文新魏</vt:lpstr>
      <vt:lpstr>黑体</vt:lpstr>
      <vt:lpstr>华文隶书</vt:lpstr>
      <vt:lpstr>Segoe UI Black</vt:lpstr>
      <vt:lpstr>Segoe UI</vt:lpstr>
      <vt:lpstr>迷你简菱心</vt:lpstr>
      <vt:lpstr>Calibri</vt:lpstr>
      <vt:lpstr>华文琥珀</vt:lpstr>
      <vt:lpstr>Arial Unicode MS</vt:lpstr>
      <vt:lpstr>华文中宋</vt:lpstr>
      <vt:lpstr>中山行书百年纪念版</vt:lpstr>
      <vt:lpstr>书体坊安景臣钢笔行书</vt:lpstr>
      <vt:lpstr>全新硬笔楷书简</vt:lpstr>
      <vt:lpstr>华文行楷</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Sky123.Org</dc:creator>
  <cp:lastModifiedBy>星期五</cp:lastModifiedBy>
  <cp:revision>2505</cp:revision>
  <dcterms:created xsi:type="dcterms:W3CDTF">2015-10-28T12:59:00Z</dcterms:created>
  <dcterms:modified xsi:type="dcterms:W3CDTF">2020-10-12T01:37:06Z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